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</p:sldMasterIdLst>
  <p:notesMasterIdLst>
    <p:notesMasterId r:id="rId38"/>
  </p:notesMasterIdLst>
  <p:handoutMasterIdLst>
    <p:handoutMasterId r:id="rId39"/>
  </p:handoutMasterIdLst>
  <p:sldIdLst>
    <p:sldId id="1071" r:id="rId2"/>
    <p:sldId id="1081" r:id="rId3"/>
    <p:sldId id="1083" r:id="rId4"/>
    <p:sldId id="1084" r:id="rId5"/>
    <p:sldId id="1074" r:id="rId6"/>
    <p:sldId id="1075" r:id="rId7"/>
    <p:sldId id="1076" r:id="rId8"/>
    <p:sldId id="1077" r:id="rId9"/>
    <p:sldId id="1079" r:id="rId10"/>
    <p:sldId id="1078" r:id="rId11"/>
    <p:sldId id="1153" r:id="rId12"/>
    <p:sldId id="1166" r:id="rId13"/>
    <p:sldId id="1146" r:id="rId14"/>
    <p:sldId id="1147" r:id="rId15"/>
    <p:sldId id="1148" r:id="rId16"/>
    <p:sldId id="1149" r:id="rId17"/>
    <p:sldId id="1150" r:id="rId18"/>
    <p:sldId id="1126" r:id="rId19"/>
    <p:sldId id="1154" r:id="rId20"/>
    <p:sldId id="1157" r:id="rId21"/>
    <p:sldId id="1155" r:id="rId22"/>
    <p:sldId id="1130" r:id="rId23"/>
    <p:sldId id="1159" r:id="rId24"/>
    <p:sldId id="1131" r:id="rId25"/>
    <p:sldId id="1144" r:id="rId26"/>
    <p:sldId id="1165" r:id="rId27"/>
    <p:sldId id="1145" r:id="rId28"/>
    <p:sldId id="1142" r:id="rId29"/>
    <p:sldId id="1143" r:id="rId30"/>
    <p:sldId id="1134" r:id="rId31"/>
    <p:sldId id="1161" r:id="rId32"/>
    <p:sldId id="1135" r:id="rId33"/>
    <p:sldId id="1136" r:id="rId34"/>
    <p:sldId id="1163" r:id="rId35"/>
    <p:sldId id="1137" r:id="rId36"/>
    <p:sldId id="1140" r:id="rId37"/>
  </p:sldIdLst>
  <p:sldSz cx="12192000" cy="6858000"/>
  <p:notesSz cx="6797675" cy="9872663"/>
  <p:embeddedFontLst>
    <p:embeddedFont>
      <p:font typeface="BNPP Sans" panose="02000000000000000000" pitchFamily="50" charset="0"/>
      <p:regular r:id="rId40"/>
      <p:bold r:id="rId41"/>
      <p:italic r:id="rId42"/>
      <p:boldItalic r:id="rId43"/>
    </p:embeddedFont>
    <p:embeddedFont>
      <p:font typeface="BNPP Sans Light" panose="02000503020000020004" pitchFamily="50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Helvetica" panose="020B0604020202020204" pitchFamily="34" charset="0"/>
      <p:regular r:id="rId50"/>
      <p:bold r:id="rId51"/>
      <p:italic r:id="rId52"/>
      <p:boldItalic r:id="rId5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peña" initials="DS" lastIdx="1" clrIdx="0">
    <p:extLst>
      <p:ext uri="{19B8F6BF-5375-455C-9EA6-DF929625EA0E}">
        <p15:presenceInfo xmlns:p15="http://schemas.microsoft.com/office/powerpoint/2012/main" userId="0a88e3ff4dafa3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1BDCB"/>
    <a:srgbClr val="C8778D"/>
    <a:srgbClr val="333333"/>
    <a:srgbClr val="D1CDC9"/>
    <a:srgbClr val="E0E3DA"/>
    <a:srgbClr val="E4E7DE"/>
    <a:srgbClr val="D4D0C7"/>
    <a:srgbClr val="DEE1D9"/>
    <a:srgbClr val="D9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1617" autoAdjust="0"/>
  </p:normalViewPr>
  <p:slideViewPr>
    <p:cSldViewPr snapToGrid="0">
      <p:cViewPr>
        <p:scale>
          <a:sx n="66" d="100"/>
          <a:sy n="66" d="100"/>
        </p:scale>
        <p:origin x="569" y="-363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-39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688"/>
    </p:cViewPr>
  </p:sorterViewPr>
  <p:notesViewPr>
    <p:cSldViewPr snapToGrid="0">
      <p:cViewPr>
        <p:scale>
          <a:sx n="100" d="100"/>
          <a:sy n="100" d="100"/>
        </p:scale>
        <p:origin x="2514" y="-714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opeña" userId="e3ebd73886f8b5ff" providerId="LiveId" clId="{0386AE45-4D31-4833-A0A3-718B18C7846B}"/>
    <pc:docChg chg="delSld">
      <pc:chgData name="David Sopeña" userId="e3ebd73886f8b5ff" providerId="LiveId" clId="{0386AE45-4D31-4833-A0A3-718B18C7846B}" dt="2024-10-20T13:21:35.618" v="5" actId="47"/>
      <pc:docMkLst>
        <pc:docMk/>
      </pc:docMkLst>
      <pc:sldChg chg="del">
        <pc:chgData name="David Sopeña" userId="e3ebd73886f8b5ff" providerId="LiveId" clId="{0386AE45-4D31-4833-A0A3-718B18C7846B}" dt="2024-10-20T13:21:18.559" v="0" actId="47"/>
        <pc:sldMkLst>
          <pc:docMk/>
          <pc:sldMk cId="2169806852" sldId="1152"/>
        </pc:sldMkLst>
      </pc:sldChg>
      <pc:sldChg chg="del">
        <pc:chgData name="David Sopeña" userId="e3ebd73886f8b5ff" providerId="LiveId" clId="{0386AE45-4D31-4833-A0A3-718B18C7846B}" dt="2024-10-20T13:21:24.271" v="1" actId="47"/>
        <pc:sldMkLst>
          <pc:docMk/>
          <pc:sldMk cId="4023463168" sldId="1156"/>
        </pc:sldMkLst>
      </pc:sldChg>
      <pc:sldChg chg="del">
        <pc:chgData name="David Sopeña" userId="e3ebd73886f8b5ff" providerId="LiveId" clId="{0386AE45-4D31-4833-A0A3-718B18C7846B}" dt="2024-10-20T13:21:26.616" v="2" actId="47"/>
        <pc:sldMkLst>
          <pc:docMk/>
          <pc:sldMk cId="694353247" sldId="1158"/>
        </pc:sldMkLst>
      </pc:sldChg>
      <pc:sldChg chg="del">
        <pc:chgData name="David Sopeña" userId="e3ebd73886f8b5ff" providerId="LiveId" clId="{0386AE45-4D31-4833-A0A3-718B18C7846B}" dt="2024-10-20T13:21:29.587" v="3" actId="47"/>
        <pc:sldMkLst>
          <pc:docMk/>
          <pc:sldMk cId="495517945" sldId="1160"/>
        </pc:sldMkLst>
      </pc:sldChg>
      <pc:sldChg chg="del">
        <pc:chgData name="David Sopeña" userId="e3ebd73886f8b5ff" providerId="LiveId" clId="{0386AE45-4D31-4833-A0A3-718B18C7846B}" dt="2024-10-20T13:21:32.132" v="4" actId="47"/>
        <pc:sldMkLst>
          <pc:docMk/>
          <pc:sldMk cId="525987612" sldId="1162"/>
        </pc:sldMkLst>
      </pc:sldChg>
      <pc:sldChg chg="del">
        <pc:chgData name="David Sopeña" userId="e3ebd73886f8b5ff" providerId="LiveId" clId="{0386AE45-4D31-4833-A0A3-718B18C7846B}" dt="2024-10-20T13:21:35.618" v="5" actId="47"/>
        <pc:sldMkLst>
          <pc:docMk/>
          <pc:sldMk cId="922773624" sldId="1164"/>
        </pc:sldMkLst>
      </pc:sldChg>
    </pc:docChg>
  </pc:docChgLst>
  <pc:docChgLst>
    <pc:chgData name="David Sopeña" userId="e3ebd73886f8b5ff" providerId="LiveId" clId="{C15B5980-1553-4EC2-96BA-BA7602458493}"/>
    <pc:docChg chg="delSld">
      <pc:chgData name="David Sopeña" userId="e3ebd73886f8b5ff" providerId="LiveId" clId="{C15B5980-1553-4EC2-96BA-BA7602458493}" dt="2024-10-16T22:27:27.233" v="1" actId="47"/>
      <pc:docMkLst>
        <pc:docMk/>
      </pc:docMkLst>
      <pc:sldChg chg="del">
        <pc:chgData name="David Sopeña" userId="e3ebd73886f8b5ff" providerId="LiveId" clId="{C15B5980-1553-4EC2-96BA-BA7602458493}" dt="2024-10-16T22:27:26.222" v="0" actId="47"/>
        <pc:sldMkLst>
          <pc:docMk/>
          <pc:sldMk cId="319799381" sldId="1128"/>
        </pc:sldMkLst>
      </pc:sldChg>
      <pc:sldChg chg="del">
        <pc:chgData name="David Sopeña" userId="e3ebd73886f8b5ff" providerId="LiveId" clId="{C15B5980-1553-4EC2-96BA-BA7602458493}" dt="2024-10-16T22:27:27.233" v="1" actId="47"/>
        <pc:sldMkLst>
          <pc:docMk/>
          <pc:sldMk cId="206826346" sldId="1129"/>
        </pc:sldMkLst>
      </pc:sldChg>
    </pc:docChg>
  </pc:docChgLst>
  <pc:docChgLst>
    <pc:chgData name="David Sopeña" userId="e3ebd73886f8b5ff" providerId="LiveId" clId="{64D6AB58-D6D8-44EA-B3A6-1C2506CDA3EB}"/>
    <pc:docChg chg="modSld">
      <pc:chgData name="David Sopeña" userId="e3ebd73886f8b5ff" providerId="LiveId" clId="{64D6AB58-D6D8-44EA-B3A6-1C2506CDA3EB}" dt="2024-10-21T09:34:05.041" v="50" actId="20577"/>
      <pc:docMkLst>
        <pc:docMk/>
      </pc:docMkLst>
      <pc:sldChg chg="modSp mod">
        <pc:chgData name="David Sopeña" userId="e3ebd73886f8b5ff" providerId="LiveId" clId="{64D6AB58-D6D8-44EA-B3A6-1C2506CDA3EB}" dt="2024-10-21T09:29:07.152" v="11"/>
        <pc:sldMkLst>
          <pc:docMk/>
          <pc:sldMk cId="1451800917" sldId="1077"/>
        </pc:sldMkLst>
        <pc:spChg chg="mod">
          <ac:chgData name="David Sopeña" userId="e3ebd73886f8b5ff" providerId="LiveId" clId="{64D6AB58-D6D8-44EA-B3A6-1C2506CDA3EB}" dt="2024-10-21T09:28:37.307" v="3" actId="20577"/>
          <ac:spMkLst>
            <pc:docMk/>
            <pc:sldMk cId="1451800917" sldId="1077"/>
            <ac:spMk id="60" creationId="{AD3985D4-0B04-EEBC-EEC2-5B9B7267D16C}"/>
          </ac:spMkLst>
        </pc:spChg>
        <pc:spChg chg="mod">
          <ac:chgData name="David Sopeña" userId="e3ebd73886f8b5ff" providerId="LiveId" clId="{64D6AB58-D6D8-44EA-B3A6-1C2506CDA3EB}" dt="2024-10-21T09:28:43.427" v="4"/>
          <ac:spMkLst>
            <pc:docMk/>
            <pc:sldMk cId="1451800917" sldId="1077"/>
            <ac:spMk id="1113" creationId="{D0E8EA59-6DED-D398-4C7E-E567B9BC1FEB}"/>
          </ac:spMkLst>
        </pc:spChg>
        <pc:spChg chg="mod">
          <ac:chgData name="David Sopeña" userId="e3ebd73886f8b5ff" providerId="LiveId" clId="{64D6AB58-D6D8-44EA-B3A6-1C2506CDA3EB}" dt="2024-10-21T09:28:51.640" v="5"/>
          <ac:spMkLst>
            <pc:docMk/>
            <pc:sldMk cId="1451800917" sldId="1077"/>
            <ac:spMk id="1122" creationId="{A9D30257-F2AA-ADF5-50C5-BD5A1062DBEE}"/>
          </ac:spMkLst>
        </pc:spChg>
        <pc:spChg chg="mod">
          <ac:chgData name="David Sopeña" userId="e3ebd73886f8b5ff" providerId="LiveId" clId="{64D6AB58-D6D8-44EA-B3A6-1C2506CDA3EB}" dt="2024-10-21T09:28:53.549" v="6"/>
          <ac:spMkLst>
            <pc:docMk/>
            <pc:sldMk cId="1451800917" sldId="1077"/>
            <ac:spMk id="1131" creationId="{CB49947F-0AEA-8D59-1FE5-A082CFD19751}"/>
          </ac:spMkLst>
        </pc:spChg>
        <pc:spChg chg="mod">
          <ac:chgData name="David Sopeña" userId="e3ebd73886f8b5ff" providerId="LiveId" clId="{64D6AB58-D6D8-44EA-B3A6-1C2506CDA3EB}" dt="2024-10-21T09:28:56.086" v="7"/>
          <ac:spMkLst>
            <pc:docMk/>
            <pc:sldMk cId="1451800917" sldId="1077"/>
            <ac:spMk id="1140" creationId="{8529A45F-E405-FB72-F04B-F0FDA55621F9}"/>
          </ac:spMkLst>
        </pc:spChg>
        <pc:spChg chg="mod">
          <ac:chgData name="David Sopeña" userId="e3ebd73886f8b5ff" providerId="LiveId" clId="{64D6AB58-D6D8-44EA-B3A6-1C2506CDA3EB}" dt="2024-10-21T09:28:59.209" v="8"/>
          <ac:spMkLst>
            <pc:docMk/>
            <pc:sldMk cId="1451800917" sldId="1077"/>
            <ac:spMk id="1149" creationId="{1AAAB8F9-99C9-8A11-206F-89C9D0C564FD}"/>
          </ac:spMkLst>
        </pc:spChg>
        <pc:spChg chg="mod">
          <ac:chgData name="David Sopeña" userId="e3ebd73886f8b5ff" providerId="LiveId" clId="{64D6AB58-D6D8-44EA-B3A6-1C2506CDA3EB}" dt="2024-10-21T09:29:01.392" v="9"/>
          <ac:spMkLst>
            <pc:docMk/>
            <pc:sldMk cId="1451800917" sldId="1077"/>
            <ac:spMk id="1158" creationId="{1F9D1BB5-038B-A821-04F7-11F4EE268F2B}"/>
          </ac:spMkLst>
        </pc:spChg>
        <pc:spChg chg="mod">
          <ac:chgData name="David Sopeña" userId="e3ebd73886f8b5ff" providerId="LiveId" clId="{64D6AB58-D6D8-44EA-B3A6-1C2506CDA3EB}" dt="2024-10-21T09:29:05.168" v="10"/>
          <ac:spMkLst>
            <pc:docMk/>
            <pc:sldMk cId="1451800917" sldId="1077"/>
            <ac:spMk id="1167" creationId="{B5086EE5-1A1B-3AEC-394D-37B63045C088}"/>
          </ac:spMkLst>
        </pc:spChg>
        <pc:spChg chg="mod">
          <ac:chgData name="David Sopeña" userId="e3ebd73886f8b5ff" providerId="LiveId" clId="{64D6AB58-D6D8-44EA-B3A6-1C2506CDA3EB}" dt="2024-10-21T09:29:07.152" v="11"/>
          <ac:spMkLst>
            <pc:docMk/>
            <pc:sldMk cId="1451800917" sldId="1077"/>
            <ac:spMk id="1176" creationId="{0F2DD704-A3B8-A50C-BC79-21A19CBF9A89}"/>
          </ac:spMkLst>
        </pc:spChg>
      </pc:sldChg>
      <pc:sldChg chg="modSp mod">
        <pc:chgData name="David Sopeña" userId="e3ebd73886f8b5ff" providerId="LiveId" clId="{64D6AB58-D6D8-44EA-B3A6-1C2506CDA3EB}" dt="2024-10-21T09:32:01.503" v="34"/>
        <pc:sldMkLst>
          <pc:docMk/>
          <pc:sldMk cId="1031455077" sldId="1131"/>
        </pc:sldMkLst>
        <pc:spChg chg="mod">
          <ac:chgData name="David Sopeña" userId="e3ebd73886f8b5ff" providerId="LiveId" clId="{64D6AB58-D6D8-44EA-B3A6-1C2506CDA3EB}" dt="2024-10-21T09:31:58.923" v="33"/>
          <ac:spMkLst>
            <pc:docMk/>
            <pc:sldMk cId="1031455077" sldId="1131"/>
            <ac:spMk id="11" creationId="{72AA8090-E430-C507-A58C-E0411E0B65B2}"/>
          </ac:spMkLst>
        </pc:spChg>
        <pc:spChg chg="mod">
          <ac:chgData name="David Sopeña" userId="e3ebd73886f8b5ff" providerId="LiveId" clId="{64D6AB58-D6D8-44EA-B3A6-1C2506CDA3EB}" dt="2024-10-21T09:32:01.503" v="34"/>
          <ac:spMkLst>
            <pc:docMk/>
            <pc:sldMk cId="1031455077" sldId="1131"/>
            <ac:spMk id="64" creationId="{70626232-A324-87E3-B4F0-9ADF3F299876}"/>
          </ac:spMkLst>
        </pc:spChg>
      </pc:sldChg>
      <pc:sldChg chg="modSp mod">
        <pc:chgData name="David Sopeña" userId="e3ebd73886f8b5ff" providerId="LiveId" clId="{64D6AB58-D6D8-44EA-B3A6-1C2506CDA3EB}" dt="2024-10-21T09:32:51.544" v="40"/>
        <pc:sldMkLst>
          <pc:docMk/>
          <pc:sldMk cId="1623290936" sldId="1135"/>
        </pc:sldMkLst>
        <pc:spChg chg="mod">
          <ac:chgData name="David Sopeña" userId="e3ebd73886f8b5ff" providerId="LiveId" clId="{64D6AB58-D6D8-44EA-B3A6-1C2506CDA3EB}" dt="2024-10-21T09:32:48.272" v="39"/>
          <ac:spMkLst>
            <pc:docMk/>
            <pc:sldMk cId="1623290936" sldId="1135"/>
            <ac:spMk id="11" creationId="{98DB343E-C92D-7DAB-FDD1-AB5B9C2E5281}"/>
          </ac:spMkLst>
        </pc:spChg>
        <pc:spChg chg="mod">
          <ac:chgData name="David Sopeña" userId="e3ebd73886f8b5ff" providerId="LiveId" clId="{64D6AB58-D6D8-44EA-B3A6-1C2506CDA3EB}" dt="2024-10-21T09:32:51.544" v="40"/>
          <ac:spMkLst>
            <pc:docMk/>
            <pc:sldMk cId="1623290936" sldId="1135"/>
            <ac:spMk id="64" creationId="{F87EA95E-E8C7-58A3-D9BB-BEE09BEC242A}"/>
          </ac:spMkLst>
        </pc:spChg>
      </pc:sldChg>
      <pc:sldChg chg="modSp mod">
        <pc:chgData name="David Sopeña" userId="e3ebd73886f8b5ff" providerId="LiveId" clId="{64D6AB58-D6D8-44EA-B3A6-1C2506CDA3EB}" dt="2024-10-21T09:33:20.406" v="44"/>
        <pc:sldMkLst>
          <pc:docMk/>
          <pc:sldMk cId="953848274" sldId="1137"/>
        </pc:sldMkLst>
        <pc:spChg chg="mod">
          <ac:chgData name="David Sopeña" userId="e3ebd73886f8b5ff" providerId="LiveId" clId="{64D6AB58-D6D8-44EA-B3A6-1C2506CDA3EB}" dt="2024-10-21T09:33:16.414" v="43"/>
          <ac:spMkLst>
            <pc:docMk/>
            <pc:sldMk cId="953848274" sldId="1137"/>
            <ac:spMk id="11" creationId="{75EA207B-E829-AA94-C6E8-5344210B4D59}"/>
          </ac:spMkLst>
        </pc:spChg>
        <pc:spChg chg="mod">
          <ac:chgData name="David Sopeña" userId="e3ebd73886f8b5ff" providerId="LiveId" clId="{64D6AB58-D6D8-44EA-B3A6-1C2506CDA3EB}" dt="2024-10-21T09:33:20.406" v="44"/>
          <ac:spMkLst>
            <pc:docMk/>
            <pc:sldMk cId="953848274" sldId="1137"/>
            <ac:spMk id="64" creationId="{56192042-2B22-3525-7915-D3373F805D59}"/>
          </ac:spMkLst>
        </pc:spChg>
      </pc:sldChg>
      <pc:sldChg chg="modSp mod">
        <pc:chgData name="David Sopeña" userId="e3ebd73886f8b5ff" providerId="LiveId" clId="{64D6AB58-D6D8-44EA-B3A6-1C2506CDA3EB}" dt="2024-10-21T09:32:33.753" v="38"/>
        <pc:sldMkLst>
          <pc:docMk/>
          <pc:sldMk cId="7726447" sldId="1143"/>
        </pc:sldMkLst>
        <pc:spChg chg="mod">
          <ac:chgData name="David Sopeña" userId="e3ebd73886f8b5ff" providerId="LiveId" clId="{64D6AB58-D6D8-44EA-B3A6-1C2506CDA3EB}" dt="2024-10-21T09:32:30.808" v="37"/>
          <ac:spMkLst>
            <pc:docMk/>
            <pc:sldMk cId="7726447" sldId="1143"/>
            <ac:spMk id="7" creationId="{291A4D03-1B71-5AF4-E596-1FBB5DC039E4}"/>
          </ac:spMkLst>
        </pc:spChg>
        <pc:spChg chg="mod">
          <ac:chgData name="David Sopeña" userId="e3ebd73886f8b5ff" providerId="LiveId" clId="{64D6AB58-D6D8-44EA-B3A6-1C2506CDA3EB}" dt="2024-10-21T09:32:33.753" v="38"/>
          <ac:spMkLst>
            <pc:docMk/>
            <pc:sldMk cId="7726447" sldId="1143"/>
            <ac:spMk id="64" creationId="{228AAC12-6AA0-21AC-DD98-EFBA9D065E2B}"/>
          </ac:spMkLst>
        </pc:spChg>
      </pc:sldChg>
      <pc:sldChg chg="modSp mod">
        <pc:chgData name="David Sopeña" userId="e3ebd73886f8b5ff" providerId="LiveId" clId="{64D6AB58-D6D8-44EA-B3A6-1C2506CDA3EB}" dt="2024-10-21T09:33:59.166" v="48"/>
        <pc:sldMkLst>
          <pc:docMk/>
          <pc:sldMk cId="3604277313" sldId="1145"/>
        </pc:sldMkLst>
        <pc:spChg chg="mod">
          <ac:chgData name="David Sopeña" userId="e3ebd73886f8b5ff" providerId="LiveId" clId="{64D6AB58-D6D8-44EA-B3A6-1C2506CDA3EB}" dt="2024-10-21T09:33:56.336" v="47"/>
          <ac:spMkLst>
            <pc:docMk/>
            <pc:sldMk cId="3604277313" sldId="1145"/>
            <ac:spMk id="11" creationId="{8017FBCF-4569-29DC-8EA3-529BD8A76241}"/>
          </ac:spMkLst>
        </pc:spChg>
        <pc:spChg chg="mod">
          <ac:chgData name="David Sopeña" userId="e3ebd73886f8b5ff" providerId="LiveId" clId="{64D6AB58-D6D8-44EA-B3A6-1C2506CDA3EB}" dt="2024-10-21T09:33:59.166" v="48"/>
          <ac:spMkLst>
            <pc:docMk/>
            <pc:sldMk cId="3604277313" sldId="1145"/>
            <ac:spMk id="64" creationId="{D11179FE-D2FF-091D-733C-254BFB76B4C3}"/>
          </ac:spMkLst>
        </pc:spChg>
      </pc:sldChg>
      <pc:sldChg chg="modSp mod">
        <pc:chgData name="David Sopeña" userId="e3ebd73886f8b5ff" providerId="LiveId" clId="{64D6AB58-D6D8-44EA-B3A6-1C2506CDA3EB}" dt="2024-10-21T09:30:01.395" v="13" actId="20577"/>
        <pc:sldMkLst>
          <pc:docMk/>
          <pc:sldMk cId="3491515499" sldId="1148"/>
        </pc:sldMkLst>
        <pc:spChg chg="mod">
          <ac:chgData name="David Sopeña" userId="e3ebd73886f8b5ff" providerId="LiveId" clId="{64D6AB58-D6D8-44EA-B3A6-1C2506CDA3EB}" dt="2024-10-21T09:30:01.395" v="13" actId="20577"/>
          <ac:spMkLst>
            <pc:docMk/>
            <pc:sldMk cId="3491515499" sldId="1148"/>
            <ac:spMk id="4" creationId="{45A263F6-70EF-1C59-58BF-E536550FAEDE}"/>
          </ac:spMkLst>
        </pc:spChg>
      </pc:sldChg>
      <pc:sldChg chg="modSp mod">
        <pc:chgData name="David Sopeña" userId="e3ebd73886f8b5ff" providerId="LiveId" clId="{64D6AB58-D6D8-44EA-B3A6-1C2506CDA3EB}" dt="2024-10-21T09:30:31.263" v="25" actId="20577"/>
        <pc:sldMkLst>
          <pc:docMk/>
          <pc:sldMk cId="2611125950" sldId="1149"/>
        </pc:sldMkLst>
        <pc:spChg chg="mod">
          <ac:chgData name="David Sopeña" userId="e3ebd73886f8b5ff" providerId="LiveId" clId="{64D6AB58-D6D8-44EA-B3A6-1C2506CDA3EB}" dt="2024-10-21T09:30:31.263" v="25" actId="20577"/>
          <ac:spMkLst>
            <pc:docMk/>
            <pc:sldMk cId="2611125950" sldId="1149"/>
            <ac:spMk id="4" creationId="{45A263F6-70EF-1C59-58BF-E536550FAEDE}"/>
          </ac:spMkLst>
        </pc:spChg>
      </pc:sldChg>
      <pc:sldChg chg="modSp mod">
        <pc:chgData name="David Sopeña" userId="e3ebd73886f8b5ff" providerId="LiveId" clId="{64D6AB58-D6D8-44EA-B3A6-1C2506CDA3EB}" dt="2024-10-21T09:31:17.365" v="30"/>
        <pc:sldMkLst>
          <pc:docMk/>
          <pc:sldMk cId="2390283873" sldId="1155"/>
        </pc:sldMkLst>
        <pc:spChg chg="mod">
          <ac:chgData name="David Sopeña" userId="e3ebd73886f8b5ff" providerId="LiveId" clId="{64D6AB58-D6D8-44EA-B3A6-1C2506CDA3EB}" dt="2024-10-21T09:31:10.794" v="29" actId="20577"/>
          <ac:spMkLst>
            <pc:docMk/>
            <pc:sldMk cId="2390283873" sldId="1155"/>
            <ac:spMk id="120" creationId="{D31829AA-E7A1-59FD-0FA3-2C94CA4D2CBB}"/>
          </ac:spMkLst>
        </pc:spChg>
        <pc:spChg chg="mod">
          <ac:chgData name="David Sopeña" userId="e3ebd73886f8b5ff" providerId="LiveId" clId="{64D6AB58-D6D8-44EA-B3A6-1C2506CDA3EB}" dt="2024-10-21T09:31:17.365" v="30"/>
          <ac:spMkLst>
            <pc:docMk/>
            <pc:sldMk cId="2390283873" sldId="1155"/>
            <ac:spMk id="137" creationId="{9BC7F37B-FFD8-F1F0-0F36-65133A0430F4}"/>
          </ac:spMkLst>
        </pc:spChg>
      </pc:sldChg>
      <pc:sldChg chg="modSp">
        <pc:chgData name="David Sopeña" userId="e3ebd73886f8b5ff" providerId="LiveId" clId="{64D6AB58-D6D8-44EA-B3A6-1C2506CDA3EB}" dt="2024-10-21T09:31:38.690" v="32" actId="20577"/>
        <pc:sldMkLst>
          <pc:docMk/>
          <pc:sldMk cId="2472352042" sldId="1157"/>
        </pc:sldMkLst>
        <pc:spChg chg="mod">
          <ac:chgData name="David Sopeña" userId="e3ebd73886f8b5ff" providerId="LiveId" clId="{64D6AB58-D6D8-44EA-B3A6-1C2506CDA3EB}" dt="2024-10-21T09:31:38.690" v="32" actId="20577"/>
          <ac:spMkLst>
            <pc:docMk/>
            <pc:sldMk cId="2472352042" sldId="1157"/>
            <ac:spMk id="149" creationId="{8EC10051-E8B3-51C6-DD82-BB5F9A8103F1}"/>
          </ac:spMkLst>
        </pc:spChg>
      </pc:sldChg>
      <pc:sldChg chg="modSp">
        <pc:chgData name="David Sopeña" userId="e3ebd73886f8b5ff" providerId="LiveId" clId="{64D6AB58-D6D8-44EA-B3A6-1C2506CDA3EB}" dt="2024-10-21T09:32:15.257" v="36" actId="20577"/>
        <pc:sldMkLst>
          <pc:docMk/>
          <pc:sldMk cId="496619690" sldId="1159"/>
        </pc:sldMkLst>
        <pc:spChg chg="mod">
          <ac:chgData name="David Sopeña" userId="e3ebd73886f8b5ff" providerId="LiveId" clId="{64D6AB58-D6D8-44EA-B3A6-1C2506CDA3EB}" dt="2024-10-21T09:32:15.257" v="36" actId="20577"/>
          <ac:spMkLst>
            <pc:docMk/>
            <pc:sldMk cId="496619690" sldId="1159"/>
            <ac:spMk id="149" creationId="{8EC10051-E8B3-51C6-DD82-BB5F9A8103F1}"/>
          </ac:spMkLst>
        </pc:spChg>
      </pc:sldChg>
      <pc:sldChg chg="modSp">
        <pc:chgData name="David Sopeña" userId="e3ebd73886f8b5ff" providerId="LiveId" clId="{64D6AB58-D6D8-44EA-B3A6-1C2506CDA3EB}" dt="2024-10-21T09:32:57.042" v="42" actId="20577"/>
        <pc:sldMkLst>
          <pc:docMk/>
          <pc:sldMk cId="3604586360" sldId="1161"/>
        </pc:sldMkLst>
        <pc:spChg chg="mod">
          <ac:chgData name="David Sopeña" userId="e3ebd73886f8b5ff" providerId="LiveId" clId="{64D6AB58-D6D8-44EA-B3A6-1C2506CDA3EB}" dt="2024-10-21T09:32:57.042" v="42" actId="20577"/>
          <ac:spMkLst>
            <pc:docMk/>
            <pc:sldMk cId="3604586360" sldId="1161"/>
            <ac:spMk id="149" creationId="{8EC10051-E8B3-51C6-DD82-BB5F9A8103F1}"/>
          </ac:spMkLst>
        </pc:spChg>
      </pc:sldChg>
      <pc:sldChg chg="modSp">
        <pc:chgData name="David Sopeña" userId="e3ebd73886f8b5ff" providerId="LiveId" clId="{64D6AB58-D6D8-44EA-B3A6-1C2506CDA3EB}" dt="2024-10-21T09:33:30.944" v="46" actId="20577"/>
        <pc:sldMkLst>
          <pc:docMk/>
          <pc:sldMk cId="26112620" sldId="1163"/>
        </pc:sldMkLst>
        <pc:spChg chg="mod">
          <ac:chgData name="David Sopeña" userId="e3ebd73886f8b5ff" providerId="LiveId" clId="{64D6AB58-D6D8-44EA-B3A6-1C2506CDA3EB}" dt="2024-10-21T09:33:30.944" v="46" actId="20577"/>
          <ac:spMkLst>
            <pc:docMk/>
            <pc:sldMk cId="26112620" sldId="1163"/>
            <ac:spMk id="149" creationId="{8EC10051-E8B3-51C6-DD82-BB5F9A8103F1}"/>
          </ac:spMkLst>
        </pc:spChg>
      </pc:sldChg>
      <pc:sldChg chg="modSp">
        <pc:chgData name="David Sopeña" userId="e3ebd73886f8b5ff" providerId="LiveId" clId="{64D6AB58-D6D8-44EA-B3A6-1C2506CDA3EB}" dt="2024-10-21T09:34:05.041" v="50" actId="20577"/>
        <pc:sldMkLst>
          <pc:docMk/>
          <pc:sldMk cId="3747560326" sldId="1165"/>
        </pc:sldMkLst>
        <pc:spChg chg="mod">
          <ac:chgData name="David Sopeña" userId="e3ebd73886f8b5ff" providerId="LiveId" clId="{64D6AB58-D6D8-44EA-B3A6-1C2506CDA3EB}" dt="2024-10-21T09:34:05.041" v="50" actId="20577"/>
          <ac:spMkLst>
            <pc:docMk/>
            <pc:sldMk cId="3747560326" sldId="1165"/>
            <ac:spMk id="149" creationId="{8EC10051-E8B3-51C6-DD82-BB5F9A8103F1}"/>
          </ac:spMkLst>
        </pc:spChg>
      </pc:sldChg>
    </pc:docChg>
  </pc:docChgLst>
  <pc:docChgLst>
    <pc:chgData name="David Sopeña" userId="e3ebd73886f8b5ff" providerId="LiveId" clId="{20BDD6C4-1298-4336-AE9C-39920932D977}"/>
    <pc:docChg chg="undo custSel addSld delSld modSld">
      <pc:chgData name="David Sopeña" userId="e3ebd73886f8b5ff" providerId="LiveId" clId="{20BDD6C4-1298-4336-AE9C-39920932D977}" dt="2024-10-18T17:50:45.317" v="2171" actId="729"/>
      <pc:docMkLst>
        <pc:docMk/>
      </pc:docMkLst>
      <pc:sldChg chg="modSp">
        <pc:chgData name="David Sopeña" userId="e3ebd73886f8b5ff" providerId="LiveId" clId="{20BDD6C4-1298-4336-AE9C-39920932D977}" dt="2024-10-18T15:40:10.267" v="2163"/>
        <pc:sldMkLst>
          <pc:docMk/>
          <pc:sldMk cId="3082617425" sldId="1075"/>
        </pc:sldMkLst>
        <pc:picChg chg="mod">
          <ac:chgData name="David Sopeña" userId="e3ebd73886f8b5ff" providerId="LiveId" clId="{20BDD6C4-1298-4336-AE9C-39920932D977}" dt="2024-10-18T15:40:10.267" v="2163"/>
          <ac:picMkLst>
            <pc:docMk/>
            <pc:sldMk cId="3082617425" sldId="1075"/>
            <ac:picMk id="15" creationId="{26D7BDE4-9F02-9C09-0B70-D9E05CC6227D}"/>
          </ac:picMkLst>
        </pc:picChg>
      </pc:sldChg>
      <pc:sldChg chg="modSp">
        <pc:chgData name="David Sopeña" userId="e3ebd73886f8b5ff" providerId="LiveId" clId="{20BDD6C4-1298-4336-AE9C-39920932D977}" dt="2024-10-18T15:40:40.050" v="2165"/>
        <pc:sldMkLst>
          <pc:docMk/>
          <pc:sldMk cId="1451800917" sldId="1077"/>
        </pc:sldMkLst>
        <pc:picChg chg="mod">
          <ac:chgData name="David Sopeña" userId="e3ebd73886f8b5ff" providerId="LiveId" clId="{20BDD6C4-1298-4336-AE9C-39920932D977}" dt="2024-10-18T15:40:40.050" v="2165"/>
          <ac:picMkLst>
            <pc:docMk/>
            <pc:sldMk cId="1451800917" sldId="1077"/>
            <ac:picMk id="15" creationId="{26D7BDE4-9F02-9C09-0B70-D9E05CC6227D}"/>
          </ac:picMkLst>
        </pc:picChg>
      </pc:sldChg>
      <pc:sldChg chg="new del">
        <pc:chgData name="David Sopeña" userId="e3ebd73886f8b5ff" providerId="LiveId" clId="{20BDD6C4-1298-4336-AE9C-39920932D977}" dt="2024-10-18T13:40:58.741" v="1" actId="47"/>
        <pc:sldMkLst>
          <pc:docMk/>
          <pc:sldMk cId="959029689" sldId="1156"/>
        </pc:sldMkLst>
      </pc:sldChg>
      <pc:sldChg chg="addSp delSp modSp add mod delAnim modAnim modShow">
        <pc:chgData name="David Sopeña" userId="e3ebd73886f8b5ff" providerId="LiveId" clId="{20BDD6C4-1298-4336-AE9C-39920932D977}" dt="2024-10-18T14:45:37.288" v="1274" actId="729"/>
        <pc:sldMkLst>
          <pc:docMk/>
          <pc:sldMk cId="4023463168" sldId="1156"/>
        </pc:sldMkLst>
        <pc:spChg chg="del">
          <ac:chgData name="David Sopeña" userId="e3ebd73886f8b5ff" providerId="LiveId" clId="{20BDD6C4-1298-4336-AE9C-39920932D977}" dt="2024-10-18T13:43:54.002" v="15" actId="478"/>
          <ac:spMkLst>
            <pc:docMk/>
            <pc:sldMk cId="4023463168" sldId="1156"/>
            <ac:spMk id="2" creationId="{73FACAB6-E64B-0A87-FAF2-94703344EFF5}"/>
          </ac:spMkLst>
        </pc:spChg>
        <pc:spChg chg="add mod ord">
          <ac:chgData name="David Sopeña" userId="e3ebd73886f8b5ff" providerId="LiveId" clId="{20BDD6C4-1298-4336-AE9C-39920932D977}" dt="2024-10-18T14:04:10.599" v="654" actId="554"/>
          <ac:spMkLst>
            <pc:docMk/>
            <pc:sldMk cId="4023463168" sldId="1156"/>
            <ac:spMk id="3" creationId="{110BB3D8-CDFB-88BE-6DF0-DF5BF5F8473D}"/>
          </ac:spMkLst>
        </pc:spChg>
        <pc:spChg chg="mod">
          <ac:chgData name="David Sopeña" userId="e3ebd73886f8b5ff" providerId="LiveId" clId="{20BDD6C4-1298-4336-AE9C-39920932D977}" dt="2024-10-18T14:10:29.585" v="861" actId="20577"/>
          <ac:spMkLst>
            <pc:docMk/>
            <pc:sldMk cId="4023463168" sldId="1156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3:50:54.652" v="285" actId="165"/>
          <ac:spMkLst>
            <pc:docMk/>
            <pc:sldMk cId="4023463168" sldId="1156"/>
            <ac:spMk id="11" creationId="{74981E32-FC6F-29AC-FD24-4C98304899FB}"/>
          </ac:spMkLst>
        </pc:spChg>
        <pc:spChg chg="mod">
          <ac:chgData name="David Sopeña" userId="e3ebd73886f8b5ff" providerId="LiveId" clId="{20BDD6C4-1298-4336-AE9C-39920932D977}" dt="2024-10-18T13:43:09.760" v="13"/>
          <ac:spMkLst>
            <pc:docMk/>
            <pc:sldMk cId="4023463168" sldId="1156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3:42:35.318" v="12" actId="20577"/>
          <ac:spMkLst>
            <pc:docMk/>
            <pc:sldMk cId="4023463168" sldId="1156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4:10:46.105" v="866" actId="20577"/>
          <ac:spMkLst>
            <pc:docMk/>
            <pc:sldMk cId="4023463168" sldId="1156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4:10:35.233" v="862" actId="207"/>
          <ac:spMkLst>
            <pc:docMk/>
            <pc:sldMk cId="4023463168" sldId="1156"/>
            <ac:spMk id="19" creationId="{1AC7AE50-61BE-129B-C998-6CCDD294F450}"/>
          </ac:spMkLst>
        </pc:spChg>
        <pc:spChg chg="mod">
          <ac:chgData name="David Sopeña" userId="e3ebd73886f8b5ff" providerId="LiveId" clId="{20BDD6C4-1298-4336-AE9C-39920932D977}" dt="2024-10-18T13:48:58.718" v="242" actId="6549"/>
          <ac:spMkLst>
            <pc:docMk/>
            <pc:sldMk cId="4023463168" sldId="1156"/>
            <ac:spMk id="22" creationId="{0CE26F8C-EEB2-6177-EE23-6E42E8384AB6}"/>
          </ac:spMkLst>
        </pc:spChg>
        <pc:spChg chg="mod">
          <ac:chgData name="David Sopeña" userId="e3ebd73886f8b5ff" providerId="LiveId" clId="{20BDD6C4-1298-4336-AE9C-39920932D977}" dt="2024-10-18T13:48:16.275" v="224" actId="571"/>
          <ac:spMkLst>
            <pc:docMk/>
            <pc:sldMk cId="4023463168" sldId="1156"/>
            <ac:spMk id="23" creationId="{C05AD2BA-F42F-012C-2E6C-F455FC62ACBB}"/>
          </ac:spMkLst>
        </pc:spChg>
        <pc:spChg chg="mod">
          <ac:chgData name="David Sopeña" userId="e3ebd73886f8b5ff" providerId="LiveId" clId="{20BDD6C4-1298-4336-AE9C-39920932D977}" dt="2024-10-18T13:48:16.275" v="224" actId="571"/>
          <ac:spMkLst>
            <pc:docMk/>
            <pc:sldMk cId="4023463168" sldId="1156"/>
            <ac:spMk id="24" creationId="{9A47B905-BDA5-42EA-020F-85A3669FF690}"/>
          </ac:spMkLst>
        </pc:spChg>
        <pc:spChg chg="mod">
          <ac:chgData name="David Sopeña" userId="e3ebd73886f8b5ff" providerId="LiveId" clId="{20BDD6C4-1298-4336-AE9C-39920932D977}" dt="2024-10-18T13:48:16.275" v="224" actId="571"/>
          <ac:spMkLst>
            <pc:docMk/>
            <pc:sldMk cId="4023463168" sldId="1156"/>
            <ac:spMk id="26" creationId="{36FCC8AA-D773-255C-8D7E-8CD0DFB8B0F3}"/>
          </ac:spMkLst>
        </pc:spChg>
        <pc:spChg chg="mod">
          <ac:chgData name="David Sopeña" userId="e3ebd73886f8b5ff" providerId="LiveId" clId="{20BDD6C4-1298-4336-AE9C-39920932D977}" dt="2024-10-18T13:48:16.275" v="224" actId="571"/>
          <ac:spMkLst>
            <pc:docMk/>
            <pc:sldMk cId="4023463168" sldId="1156"/>
            <ac:spMk id="27" creationId="{1468A110-F599-9121-3D4D-37760F2FC0F8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33" creationId="{8D517DDA-0064-52BA-4032-3F7E4F8282A8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37" creationId="{956F86BA-1544-24B3-83F3-11B3D8A0A745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38" creationId="{8B0C731E-A345-CE50-5654-7865A73ADD53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39" creationId="{9AD1A8C5-0747-CD5F-6DB1-9226DCB150CE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45" creationId="{3B863DA9-101B-A5CA-C5D6-29ABF675D46F}"/>
          </ac:spMkLst>
        </pc:spChg>
        <pc:spChg chg="mod">
          <ac:chgData name="David Sopeña" userId="e3ebd73886f8b5ff" providerId="LiveId" clId="{20BDD6C4-1298-4336-AE9C-39920932D977}" dt="2024-10-18T14:09:55.928" v="853" actId="20577"/>
          <ac:spMkLst>
            <pc:docMk/>
            <pc:sldMk cId="4023463168" sldId="1156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3:50:54.652" v="285" actId="165"/>
          <ac:spMkLst>
            <pc:docMk/>
            <pc:sldMk cId="4023463168" sldId="1156"/>
            <ac:spMk id="50" creationId="{7BC4E6FE-8929-5247-71C8-82ED389C65C2}"/>
          </ac:spMkLst>
        </pc:spChg>
        <pc:spChg chg="mod">
          <ac:chgData name="David Sopeña" userId="e3ebd73886f8b5ff" providerId="LiveId" clId="{20BDD6C4-1298-4336-AE9C-39920932D977}" dt="2024-10-18T14:10:17.535" v="859" actId="20577"/>
          <ac:spMkLst>
            <pc:docMk/>
            <pc:sldMk cId="4023463168" sldId="1156"/>
            <ac:spMk id="51" creationId="{77B435CA-E74A-EA68-7EB9-621AAABCE287}"/>
          </ac:spMkLst>
        </pc:spChg>
        <pc:spChg chg="mod">
          <ac:chgData name="David Sopeña" userId="e3ebd73886f8b5ff" providerId="LiveId" clId="{20BDD6C4-1298-4336-AE9C-39920932D977}" dt="2024-10-18T14:10:04.076" v="854" actId="207"/>
          <ac:spMkLst>
            <pc:docMk/>
            <pc:sldMk cId="4023463168" sldId="1156"/>
            <ac:spMk id="52" creationId="{F9301CFA-3860-E734-2CCC-79ADCB629034}"/>
          </ac:spMkLst>
        </pc:spChg>
        <pc:spChg chg="mod">
          <ac:chgData name="David Sopeña" userId="e3ebd73886f8b5ff" providerId="LiveId" clId="{20BDD6C4-1298-4336-AE9C-39920932D977}" dt="2024-10-18T14:07:54.550" v="724" actId="20577"/>
          <ac:spMkLst>
            <pc:docMk/>
            <pc:sldMk cId="4023463168" sldId="1156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4:07:38.692" v="707" actId="6549"/>
          <ac:spMkLst>
            <pc:docMk/>
            <pc:sldMk cId="4023463168" sldId="1156"/>
            <ac:spMk id="54" creationId="{7382C1BE-5CCD-92F0-0EB7-9DE8564E0C44}"/>
          </ac:spMkLst>
        </pc:spChg>
        <pc:spChg chg="mod">
          <ac:chgData name="David Sopeña" userId="e3ebd73886f8b5ff" providerId="LiveId" clId="{20BDD6C4-1298-4336-AE9C-39920932D977}" dt="2024-10-18T13:48:55.186" v="241" actId="6549"/>
          <ac:spMkLst>
            <pc:docMk/>
            <pc:sldMk cId="4023463168" sldId="1156"/>
            <ac:spMk id="120" creationId="{37DBEF16-75DE-AAAB-FA85-2E4E9CEC31D8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27" creationId="{7A6F87F9-F6A0-193A-0E18-F3D35981DCEC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28" creationId="{103730F7-D0DB-0F1C-710F-6DD690475DA7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29" creationId="{EC1B6E49-28B2-2087-9A1B-2825D8D95068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31" creationId="{7D75A49B-FF13-9828-F081-ED227CD2A4BA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33" creationId="{A02BAC21-40D9-D4D2-DD63-2202371E39DF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34" creationId="{0E3733B5-5847-C4F4-6702-936C4069E8C6}"/>
          </ac:spMkLst>
        </pc:spChg>
        <pc:spChg chg="mod">
          <ac:chgData name="David Sopeña" userId="e3ebd73886f8b5ff" providerId="LiveId" clId="{20BDD6C4-1298-4336-AE9C-39920932D977}" dt="2024-10-18T13:51:52.035" v="303" actId="571"/>
          <ac:spMkLst>
            <pc:docMk/>
            <pc:sldMk cId="4023463168" sldId="1156"/>
            <ac:spMk id="135" creationId="{5E70E35B-8F7D-7E68-84D1-4CDF5A1B22AB}"/>
          </ac:spMkLst>
        </pc:spChg>
        <pc:spChg chg="mod">
          <ac:chgData name="David Sopeña" userId="e3ebd73886f8b5ff" providerId="LiveId" clId="{20BDD6C4-1298-4336-AE9C-39920932D977}" dt="2024-10-18T13:53:12.289" v="364" actId="571"/>
          <ac:spMkLst>
            <pc:docMk/>
            <pc:sldMk cId="4023463168" sldId="1156"/>
            <ac:spMk id="137" creationId="{DBC4E96D-5CDC-418E-DE4E-C99F0312991E}"/>
          </ac:spMkLst>
        </pc:spChg>
        <pc:spChg chg="mod">
          <ac:chgData name="David Sopeña" userId="e3ebd73886f8b5ff" providerId="LiveId" clId="{20BDD6C4-1298-4336-AE9C-39920932D977}" dt="2024-10-18T13:53:12.289" v="364" actId="571"/>
          <ac:spMkLst>
            <pc:docMk/>
            <pc:sldMk cId="4023463168" sldId="1156"/>
            <ac:spMk id="138" creationId="{F0EB12F5-6AA5-CECD-0821-1426C0DEBFB2}"/>
          </ac:spMkLst>
        </pc:spChg>
        <pc:spChg chg="mod">
          <ac:chgData name="David Sopeña" userId="e3ebd73886f8b5ff" providerId="LiveId" clId="{20BDD6C4-1298-4336-AE9C-39920932D977}" dt="2024-10-18T13:53:12.289" v="364" actId="571"/>
          <ac:spMkLst>
            <pc:docMk/>
            <pc:sldMk cId="4023463168" sldId="1156"/>
            <ac:spMk id="139" creationId="{9382A3DF-3592-D440-5F3E-3474E57F425C}"/>
          </ac:spMkLst>
        </pc:spChg>
        <pc:spChg chg="mod">
          <ac:chgData name="David Sopeña" userId="e3ebd73886f8b5ff" providerId="LiveId" clId="{20BDD6C4-1298-4336-AE9C-39920932D977}" dt="2024-10-18T14:14:05.173" v="998" actId="20577"/>
          <ac:spMkLst>
            <pc:docMk/>
            <pc:sldMk cId="4023463168" sldId="1156"/>
            <ac:spMk id="141" creationId="{7AD7EB9D-BF55-E3AE-0997-DA3D122C2955}"/>
          </ac:spMkLst>
        </pc:spChg>
        <pc:spChg chg="mod">
          <ac:chgData name="David Sopeña" userId="e3ebd73886f8b5ff" providerId="LiveId" clId="{20BDD6C4-1298-4336-AE9C-39920932D977}" dt="2024-10-18T14:01:26.551" v="543" actId="571"/>
          <ac:spMkLst>
            <pc:docMk/>
            <pc:sldMk cId="4023463168" sldId="1156"/>
            <ac:spMk id="143" creationId="{9DCA7632-FAE3-1483-6B71-1CA0616173F5}"/>
          </ac:spMkLst>
        </pc:spChg>
        <pc:spChg chg="mod">
          <ac:chgData name="David Sopeña" userId="e3ebd73886f8b5ff" providerId="LiveId" clId="{20BDD6C4-1298-4336-AE9C-39920932D977}" dt="2024-10-18T14:14:18.724" v="1003" actId="20577"/>
          <ac:spMkLst>
            <pc:docMk/>
            <pc:sldMk cId="4023463168" sldId="1156"/>
            <ac:spMk id="144" creationId="{ABE1F8B7-BB5C-7B4A-11F3-47CE8C3D225A}"/>
          </ac:spMkLst>
        </pc:spChg>
        <pc:spChg chg="mod">
          <ac:chgData name="David Sopeña" userId="e3ebd73886f8b5ff" providerId="LiveId" clId="{20BDD6C4-1298-4336-AE9C-39920932D977}" dt="2024-10-18T14:14:10.209" v="999" actId="207"/>
          <ac:spMkLst>
            <pc:docMk/>
            <pc:sldMk cId="4023463168" sldId="1156"/>
            <ac:spMk id="146" creationId="{8E573165-483D-A3C2-73CF-3CEFAE2A335A}"/>
          </ac:spMkLst>
        </pc:spChg>
        <pc:spChg chg="mod">
          <ac:chgData name="David Sopeña" userId="e3ebd73886f8b5ff" providerId="LiveId" clId="{20BDD6C4-1298-4336-AE9C-39920932D977}" dt="2024-10-18T14:04:10.599" v="654" actId="554"/>
          <ac:spMkLst>
            <pc:docMk/>
            <pc:sldMk cId="4023463168" sldId="1156"/>
            <ac:spMk id="149" creationId="{8EC10051-E8B3-51C6-DD82-BB5F9A8103F1}"/>
          </ac:spMkLst>
        </pc:spChg>
        <pc:spChg chg="mod">
          <ac:chgData name="David Sopeña" userId="e3ebd73886f8b5ff" providerId="LiveId" clId="{20BDD6C4-1298-4336-AE9C-39920932D977}" dt="2024-10-18T13:49:18.002" v="243" actId="207"/>
          <ac:spMkLst>
            <pc:docMk/>
            <pc:sldMk cId="4023463168" sldId="1156"/>
            <ac:spMk id="151" creationId="{088D899A-3FC1-FF81-407A-0706F2F98DC6}"/>
          </ac:spMkLst>
        </pc:spChg>
        <pc:spChg chg="mod">
          <ac:chgData name="David Sopeña" userId="e3ebd73886f8b5ff" providerId="LiveId" clId="{20BDD6C4-1298-4336-AE9C-39920932D977}" dt="2024-10-18T13:49:30.554" v="245" actId="207"/>
          <ac:spMkLst>
            <pc:docMk/>
            <pc:sldMk cId="4023463168" sldId="1156"/>
            <ac:spMk id="152" creationId="{1713A883-5F60-7B2E-6BB1-6A9762EA897B}"/>
          </ac:spMkLst>
        </pc:spChg>
        <pc:spChg chg="mod">
          <ac:chgData name="David Sopeña" userId="e3ebd73886f8b5ff" providerId="LiveId" clId="{20BDD6C4-1298-4336-AE9C-39920932D977}" dt="2024-10-18T13:49:23.827" v="244" actId="207"/>
          <ac:spMkLst>
            <pc:docMk/>
            <pc:sldMk cId="4023463168" sldId="1156"/>
            <ac:spMk id="153" creationId="{A19CDD3C-56DE-A592-9BB8-CF5E9C4C5A42}"/>
          </ac:spMkLst>
        </pc:spChg>
        <pc:spChg chg="mod">
          <ac:chgData name="David Sopeña" userId="e3ebd73886f8b5ff" providerId="LiveId" clId="{20BDD6C4-1298-4336-AE9C-39920932D977}" dt="2024-10-18T13:49:36.082" v="246" actId="207"/>
          <ac:spMkLst>
            <pc:docMk/>
            <pc:sldMk cId="4023463168" sldId="1156"/>
            <ac:spMk id="154" creationId="{CE162D8F-8508-B1F9-AE9D-942E6B83C18F}"/>
          </ac:spMkLst>
        </pc:spChg>
        <pc:spChg chg="mod">
          <ac:chgData name="David Sopeña" userId="e3ebd73886f8b5ff" providerId="LiveId" clId="{20BDD6C4-1298-4336-AE9C-39920932D977}" dt="2024-10-18T14:13:33.368" v="986" actId="20577"/>
          <ac:spMkLst>
            <pc:docMk/>
            <pc:sldMk cId="4023463168" sldId="1156"/>
            <ac:spMk id="165" creationId="{C3FF5A66-620D-5AC1-D974-B995EC19497F}"/>
          </ac:spMkLst>
        </pc:spChg>
        <pc:spChg chg="mod">
          <ac:chgData name="David Sopeña" userId="e3ebd73886f8b5ff" providerId="LiveId" clId="{20BDD6C4-1298-4336-AE9C-39920932D977}" dt="2024-10-18T14:01:26.551" v="543" actId="571"/>
          <ac:spMkLst>
            <pc:docMk/>
            <pc:sldMk cId="4023463168" sldId="1156"/>
            <ac:spMk id="167" creationId="{816DEF3A-EA4D-57C9-5BC2-93C8C1AA96D2}"/>
          </ac:spMkLst>
        </pc:spChg>
        <pc:spChg chg="mod">
          <ac:chgData name="David Sopeña" userId="e3ebd73886f8b5ff" providerId="LiveId" clId="{20BDD6C4-1298-4336-AE9C-39920932D977}" dt="2024-10-18T14:13:45.018" v="991" actId="20577"/>
          <ac:spMkLst>
            <pc:docMk/>
            <pc:sldMk cId="4023463168" sldId="1156"/>
            <ac:spMk id="168" creationId="{1AB998D6-2736-AA73-2ED1-42ED125A219A}"/>
          </ac:spMkLst>
        </pc:spChg>
        <pc:spChg chg="mod">
          <ac:chgData name="David Sopeña" userId="e3ebd73886f8b5ff" providerId="LiveId" clId="{20BDD6C4-1298-4336-AE9C-39920932D977}" dt="2024-10-18T14:13:39.472" v="987" actId="207"/>
          <ac:spMkLst>
            <pc:docMk/>
            <pc:sldMk cId="4023463168" sldId="1156"/>
            <ac:spMk id="169" creationId="{2722A9E4-1AD0-0052-3DB3-EC53A70F3C62}"/>
          </ac:spMkLst>
        </pc:spChg>
        <pc:spChg chg="mod">
          <ac:chgData name="David Sopeña" userId="e3ebd73886f8b5ff" providerId="LiveId" clId="{20BDD6C4-1298-4336-AE9C-39920932D977}" dt="2024-10-18T14:12:59.210" v="978" actId="20577"/>
          <ac:spMkLst>
            <pc:docMk/>
            <pc:sldMk cId="4023463168" sldId="1156"/>
            <ac:spMk id="171" creationId="{3C0E6866-A17F-9D35-B3A2-DDFCEB5BF506}"/>
          </ac:spMkLst>
        </pc:spChg>
        <pc:spChg chg="mod">
          <ac:chgData name="David Sopeña" userId="e3ebd73886f8b5ff" providerId="LiveId" clId="{20BDD6C4-1298-4336-AE9C-39920932D977}" dt="2024-10-18T14:01:26.551" v="543" actId="571"/>
          <ac:spMkLst>
            <pc:docMk/>
            <pc:sldMk cId="4023463168" sldId="1156"/>
            <ac:spMk id="173" creationId="{8A08D2B7-199E-95BD-6FFC-006205F32C22}"/>
          </ac:spMkLst>
        </pc:spChg>
        <pc:spChg chg="mod">
          <ac:chgData name="David Sopeña" userId="e3ebd73886f8b5ff" providerId="LiveId" clId="{20BDD6C4-1298-4336-AE9C-39920932D977}" dt="2024-10-18T14:13:21.223" v="984" actId="20577"/>
          <ac:spMkLst>
            <pc:docMk/>
            <pc:sldMk cId="4023463168" sldId="1156"/>
            <ac:spMk id="174" creationId="{CB2B88F8-0106-6C5F-D9B9-CED4034698E7}"/>
          </ac:spMkLst>
        </pc:spChg>
        <pc:spChg chg="mod">
          <ac:chgData name="David Sopeña" userId="e3ebd73886f8b5ff" providerId="LiveId" clId="{20BDD6C4-1298-4336-AE9C-39920932D977}" dt="2024-10-18T14:13:06.058" v="979" actId="207"/>
          <ac:spMkLst>
            <pc:docMk/>
            <pc:sldMk cId="4023463168" sldId="1156"/>
            <ac:spMk id="175" creationId="{FCA52EAD-49A1-25CB-2B63-3D49F7C145ED}"/>
          </ac:spMkLst>
        </pc:spChg>
        <pc:spChg chg="mod">
          <ac:chgData name="David Sopeña" userId="e3ebd73886f8b5ff" providerId="LiveId" clId="{20BDD6C4-1298-4336-AE9C-39920932D977}" dt="2024-10-18T14:14:36.258" v="1005" actId="20577"/>
          <ac:spMkLst>
            <pc:docMk/>
            <pc:sldMk cId="4023463168" sldId="1156"/>
            <ac:spMk id="177" creationId="{C4FE00D5-E5FB-F0CF-AE56-A75001DBE1EA}"/>
          </ac:spMkLst>
        </pc:spChg>
        <pc:spChg chg="mod">
          <ac:chgData name="David Sopeña" userId="e3ebd73886f8b5ff" providerId="LiveId" clId="{20BDD6C4-1298-4336-AE9C-39920932D977}" dt="2024-10-18T14:11:41.217" v="911" actId="20577"/>
          <ac:spMkLst>
            <pc:docMk/>
            <pc:sldMk cId="4023463168" sldId="1156"/>
            <ac:spMk id="178" creationId="{E91D1F4B-8FFC-6A55-F032-E1E28B6DDB7F}"/>
          </ac:spMkLst>
        </pc:spChg>
        <pc:spChg chg="mod">
          <ac:chgData name="David Sopeña" userId="e3ebd73886f8b5ff" providerId="LiveId" clId="{20BDD6C4-1298-4336-AE9C-39920932D977}" dt="2024-10-18T14:11:30.880" v="890" actId="6549"/>
          <ac:spMkLst>
            <pc:docMk/>
            <pc:sldMk cId="4023463168" sldId="1156"/>
            <ac:spMk id="179" creationId="{105A0D38-8F87-E9DA-904E-C3DD3001217D}"/>
          </ac:spMkLst>
        </pc:spChg>
        <pc:spChg chg="mod">
          <ac:chgData name="David Sopeña" userId="e3ebd73886f8b5ff" providerId="LiveId" clId="{20BDD6C4-1298-4336-AE9C-39920932D977}" dt="2024-10-18T14:08:11.274" v="766" actId="6549"/>
          <ac:spMkLst>
            <pc:docMk/>
            <pc:sldMk cId="4023463168" sldId="1156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3:50:54.652" v="285" actId="165"/>
          <ac:spMkLst>
            <pc:docMk/>
            <pc:sldMk cId="4023463168" sldId="1156"/>
            <ac:spMk id="192" creationId="{BF89CAC0-AAEB-2FDE-6AEA-79858F617046}"/>
          </ac:spMkLst>
        </pc:spChg>
        <pc:spChg chg="mod">
          <ac:chgData name="David Sopeña" userId="e3ebd73886f8b5ff" providerId="LiveId" clId="{20BDD6C4-1298-4336-AE9C-39920932D977}" dt="2024-10-18T13:50:54.652" v="285" actId="165"/>
          <ac:spMkLst>
            <pc:docMk/>
            <pc:sldMk cId="4023463168" sldId="1156"/>
            <ac:spMk id="194" creationId="{FBE72A77-5E59-99F7-5E6A-EAEA3B1C2AF0}"/>
          </ac:spMkLst>
        </pc:spChg>
        <pc:spChg chg="mod">
          <ac:chgData name="David Sopeña" userId="e3ebd73886f8b5ff" providerId="LiveId" clId="{20BDD6C4-1298-4336-AE9C-39920932D977}" dt="2024-10-18T14:11:05.206" v="868" actId="20577"/>
          <ac:spMkLst>
            <pc:docMk/>
            <pc:sldMk cId="4023463168" sldId="1156"/>
            <ac:spMk id="195" creationId="{E996ABB5-0F7F-7FFD-1F37-08BEF6020850}"/>
          </ac:spMkLst>
        </pc:spChg>
        <pc:spChg chg="mod">
          <ac:chgData name="David Sopeña" userId="e3ebd73886f8b5ff" providerId="LiveId" clId="{20BDD6C4-1298-4336-AE9C-39920932D977}" dt="2024-10-18T13:50:54.652" v="285" actId="165"/>
          <ac:spMkLst>
            <pc:docMk/>
            <pc:sldMk cId="4023463168" sldId="1156"/>
            <ac:spMk id="196" creationId="{2A6141FA-4C44-9EEE-693A-EA368E4C58D2}"/>
          </ac:spMkLst>
        </pc:spChg>
        <pc:grpChg chg="mod topLvl">
          <ac:chgData name="David Sopeña" userId="e3ebd73886f8b5ff" providerId="LiveId" clId="{20BDD6C4-1298-4336-AE9C-39920932D977}" dt="2024-10-18T14:17:32.822" v="1013" actId="164"/>
          <ac:grpSpMkLst>
            <pc:docMk/>
            <pc:sldMk cId="4023463168" sldId="1156"/>
            <ac:grpSpMk id="4" creationId="{D1FB4636-75DD-29E2-7E15-C27BC334F373}"/>
          </ac:grpSpMkLst>
        </pc:grpChg>
        <pc:grpChg chg="del">
          <ac:chgData name="David Sopeña" userId="e3ebd73886f8b5ff" providerId="LiveId" clId="{20BDD6C4-1298-4336-AE9C-39920932D977}" dt="2024-10-18T13:43:58.535" v="16" actId="478"/>
          <ac:grpSpMkLst>
            <pc:docMk/>
            <pc:sldMk cId="4023463168" sldId="1156"/>
            <ac:grpSpMk id="6" creationId="{B0CAA1FE-5F55-D626-FFD8-006515BB3A88}"/>
          </ac:grpSpMkLst>
        </pc:grpChg>
        <pc:grpChg chg="add mod">
          <ac:chgData name="David Sopeña" userId="e3ebd73886f8b5ff" providerId="LiveId" clId="{20BDD6C4-1298-4336-AE9C-39920932D977}" dt="2024-10-18T14:02:26.607" v="640" actId="1037"/>
          <ac:grpSpMkLst>
            <pc:docMk/>
            <pc:sldMk cId="4023463168" sldId="1156"/>
            <ac:grpSpMk id="20" creationId="{5E3CF8D0-D9A1-430C-2217-3BC235220525}"/>
          </ac:grpSpMkLst>
        </pc:grpChg>
        <pc:grpChg chg="mod">
          <ac:chgData name="David Sopeña" userId="e3ebd73886f8b5ff" providerId="LiveId" clId="{20BDD6C4-1298-4336-AE9C-39920932D977}" dt="2024-10-18T13:48:16.275" v="224" actId="571"/>
          <ac:grpSpMkLst>
            <pc:docMk/>
            <pc:sldMk cId="4023463168" sldId="1156"/>
            <ac:grpSpMk id="21" creationId="{AAD31EC2-7DC0-BBE9-CF54-7A61317AE16E}"/>
          </ac:grpSpMkLst>
        </pc:grpChg>
        <pc:grpChg chg="add del mod">
          <ac:chgData name="David Sopeña" userId="e3ebd73886f8b5ff" providerId="LiveId" clId="{20BDD6C4-1298-4336-AE9C-39920932D977}" dt="2024-10-18T14:02:14.422" v="627" actId="478"/>
          <ac:grpSpMkLst>
            <pc:docMk/>
            <pc:sldMk cId="4023463168" sldId="1156"/>
            <ac:grpSpMk id="28" creationId="{825CFB63-ED62-F4AF-5BB5-A1B81EE75EDE}"/>
          </ac:grpSpMkLst>
        </pc:grpChg>
        <pc:grpChg chg="add del mod">
          <ac:chgData name="David Sopeña" userId="e3ebd73886f8b5ff" providerId="LiveId" clId="{20BDD6C4-1298-4336-AE9C-39920932D977}" dt="2024-10-18T14:02:14.422" v="627" actId="478"/>
          <ac:grpSpMkLst>
            <pc:docMk/>
            <pc:sldMk cId="4023463168" sldId="1156"/>
            <ac:grpSpMk id="43" creationId="{7BCCCDB5-F425-51DA-74E5-C19203E6D015}"/>
          </ac:grpSpMkLst>
        </pc:grpChg>
        <pc:grpChg chg="mod topLvl">
          <ac:chgData name="David Sopeña" userId="e3ebd73886f8b5ff" providerId="LiveId" clId="{20BDD6C4-1298-4336-AE9C-39920932D977}" dt="2024-10-18T14:17:32.822" v="1013" actId="164"/>
          <ac:grpSpMkLst>
            <pc:docMk/>
            <pc:sldMk cId="4023463168" sldId="1156"/>
            <ac:grpSpMk id="46" creationId="{5A4BBEFF-E061-43A9-CE05-502F151C5E60}"/>
          </ac:grpSpMkLst>
        </pc:grpChg>
        <pc:grpChg chg="del">
          <ac:chgData name="David Sopeña" userId="e3ebd73886f8b5ff" providerId="LiveId" clId="{20BDD6C4-1298-4336-AE9C-39920932D977}" dt="2024-10-18T13:43:54.002" v="15" actId="478"/>
          <ac:grpSpMkLst>
            <pc:docMk/>
            <pc:sldMk cId="4023463168" sldId="1156"/>
            <ac:grpSpMk id="121" creationId="{56EF2916-7271-3A90-FEB0-524F9C2470EE}"/>
          </ac:grpSpMkLst>
        </pc:grpChg>
        <pc:grpChg chg="mod">
          <ac:chgData name="David Sopeña" userId="e3ebd73886f8b5ff" providerId="LiveId" clId="{20BDD6C4-1298-4336-AE9C-39920932D977}" dt="2024-10-18T13:58:26.470" v="422" actId="14100"/>
          <ac:grpSpMkLst>
            <pc:docMk/>
            <pc:sldMk cId="4023463168" sldId="1156"/>
            <ac:grpSpMk id="122" creationId="{FD0D3DA0-66A4-3816-C6A1-C06F96172744}"/>
          </ac:grpSpMkLst>
        </pc:grpChg>
        <pc:grpChg chg="del">
          <ac:chgData name="David Sopeña" userId="e3ebd73886f8b5ff" providerId="LiveId" clId="{20BDD6C4-1298-4336-AE9C-39920932D977}" dt="2024-10-18T13:44:05.615" v="17" actId="478"/>
          <ac:grpSpMkLst>
            <pc:docMk/>
            <pc:sldMk cId="4023463168" sldId="1156"/>
            <ac:grpSpMk id="125" creationId="{0E6AFB55-C5F3-F130-72C8-DA23DFD30343}"/>
          </ac:grpSpMkLst>
        </pc:grpChg>
        <pc:grpChg chg="del mod">
          <ac:chgData name="David Sopeña" userId="e3ebd73886f8b5ff" providerId="LiveId" clId="{20BDD6C4-1298-4336-AE9C-39920932D977}" dt="2024-10-18T13:50:54.652" v="285" actId="165"/>
          <ac:grpSpMkLst>
            <pc:docMk/>
            <pc:sldMk cId="4023463168" sldId="1156"/>
            <ac:grpSpMk id="126" creationId="{EB834421-DFB5-D3E2-9A89-716CF242EA6C}"/>
          </ac:grpSpMkLst>
        </pc:grpChg>
        <pc:grpChg chg="add del mod">
          <ac:chgData name="David Sopeña" userId="e3ebd73886f8b5ff" providerId="LiveId" clId="{20BDD6C4-1298-4336-AE9C-39920932D977}" dt="2024-10-18T14:02:14.422" v="627" actId="478"/>
          <ac:grpSpMkLst>
            <pc:docMk/>
            <pc:sldMk cId="4023463168" sldId="1156"/>
            <ac:grpSpMk id="130" creationId="{61931011-FC2A-8359-89FD-C08741BE5041}"/>
          </ac:grpSpMkLst>
        </pc:grpChg>
        <pc:grpChg chg="add del mod">
          <ac:chgData name="David Sopeña" userId="e3ebd73886f8b5ff" providerId="LiveId" clId="{20BDD6C4-1298-4336-AE9C-39920932D977}" dt="2024-10-18T14:02:07.715" v="626" actId="478"/>
          <ac:grpSpMkLst>
            <pc:docMk/>
            <pc:sldMk cId="4023463168" sldId="1156"/>
            <ac:grpSpMk id="136" creationId="{DFEC8C15-E588-CC3B-09A0-222F9729C20E}"/>
          </ac:grpSpMkLst>
        </pc:grpChg>
        <pc:grpChg chg="add mod">
          <ac:chgData name="David Sopeña" userId="e3ebd73886f8b5ff" providerId="LiveId" clId="{20BDD6C4-1298-4336-AE9C-39920932D977}" dt="2024-10-18T14:18:49.047" v="1023" actId="164"/>
          <ac:grpSpMkLst>
            <pc:docMk/>
            <pc:sldMk cId="4023463168" sldId="1156"/>
            <ac:grpSpMk id="140" creationId="{1352A39D-3E44-CF27-DB31-8D40EAD33A02}"/>
          </ac:grpSpMkLst>
        </pc:grpChg>
        <pc:grpChg chg="del">
          <ac:chgData name="David Sopeña" userId="e3ebd73886f8b5ff" providerId="LiveId" clId="{20BDD6C4-1298-4336-AE9C-39920932D977}" dt="2024-10-18T13:43:54.002" v="15" actId="478"/>
          <ac:grpSpMkLst>
            <pc:docMk/>
            <pc:sldMk cId="4023463168" sldId="1156"/>
            <ac:grpSpMk id="145" creationId="{67B65C09-EB48-7984-B938-8CF18B035F1B}"/>
          </ac:grpSpMkLst>
        </pc:grpChg>
        <pc:grpChg chg="del">
          <ac:chgData name="David Sopeña" userId="e3ebd73886f8b5ff" providerId="LiveId" clId="{20BDD6C4-1298-4336-AE9C-39920932D977}" dt="2024-10-18T13:44:09.409" v="18" actId="478"/>
          <ac:grpSpMkLst>
            <pc:docMk/>
            <pc:sldMk cId="4023463168" sldId="1156"/>
            <ac:grpSpMk id="147" creationId="{9FD9BB31-9CDD-DB11-6F48-B02433C05A72}"/>
          </ac:grpSpMkLst>
        </pc:grpChg>
        <pc:grpChg chg="del">
          <ac:chgData name="David Sopeña" userId="e3ebd73886f8b5ff" providerId="LiveId" clId="{20BDD6C4-1298-4336-AE9C-39920932D977}" dt="2024-10-18T13:44:13.610" v="19" actId="478"/>
          <ac:grpSpMkLst>
            <pc:docMk/>
            <pc:sldMk cId="4023463168" sldId="1156"/>
            <ac:grpSpMk id="148" creationId="{6E857ACA-C2F6-C87D-5192-DD47A4E104C4}"/>
          </ac:grpSpMkLst>
        </pc:grpChg>
        <pc:grpChg chg="add mod">
          <ac:chgData name="David Sopeña" userId="e3ebd73886f8b5ff" providerId="LiveId" clId="{20BDD6C4-1298-4336-AE9C-39920932D977}" dt="2024-10-18T14:18:49.047" v="1023" actId="164"/>
          <ac:grpSpMkLst>
            <pc:docMk/>
            <pc:sldMk cId="4023463168" sldId="1156"/>
            <ac:grpSpMk id="162" creationId="{838CF05A-BB1F-2B8D-AA29-B6728E3A47D5}"/>
          </ac:grpSpMkLst>
        </pc:grpChg>
        <pc:grpChg chg="mod">
          <ac:chgData name="David Sopeña" userId="e3ebd73886f8b5ff" providerId="LiveId" clId="{20BDD6C4-1298-4336-AE9C-39920932D977}" dt="2024-10-18T13:59:55.773" v="458" actId="1036"/>
          <ac:grpSpMkLst>
            <pc:docMk/>
            <pc:sldMk cId="4023463168" sldId="1156"/>
            <ac:grpSpMk id="164" creationId="{18B19D47-E70F-0DFB-BCE9-E0B7166A8867}"/>
          </ac:grpSpMkLst>
        </pc:grpChg>
        <pc:grpChg chg="add mod">
          <ac:chgData name="David Sopeña" userId="e3ebd73886f8b5ff" providerId="LiveId" clId="{20BDD6C4-1298-4336-AE9C-39920932D977}" dt="2024-10-18T14:18:49.047" v="1023" actId="164"/>
          <ac:grpSpMkLst>
            <pc:docMk/>
            <pc:sldMk cId="4023463168" sldId="1156"/>
            <ac:grpSpMk id="170" creationId="{44773AF3-21BA-DB7A-F377-B02ED100CC6E}"/>
          </ac:grpSpMkLst>
        </pc:grpChg>
        <pc:grpChg chg="add mod">
          <ac:chgData name="David Sopeña" userId="e3ebd73886f8b5ff" providerId="LiveId" clId="{20BDD6C4-1298-4336-AE9C-39920932D977}" dt="2024-10-18T14:02:51.726" v="643" actId="1038"/>
          <ac:grpSpMkLst>
            <pc:docMk/>
            <pc:sldMk cId="4023463168" sldId="1156"/>
            <ac:grpSpMk id="176" creationId="{9A4EEAD0-5857-7E62-6DB5-46521C5462D7}"/>
          </ac:grpSpMkLst>
        </pc:grpChg>
        <pc:grpChg chg="add mod">
          <ac:chgData name="David Sopeña" userId="e3ebd73886f8b5ff" providerId="LiveId" clId="{20BDD6C4-1298-4336-AE9C-39920932D977}" dt="2024-10-18T14:17:32.822" v="1013" actId="164"/>
          <ac:grpSpMkLst>
            <pc:docMk/>
            <pc:sldMk cId="4023463168" sldId="1156"/>
            <ac:grpSpMk id="183" creationId="{7E1890D7-11DE-95FF-90A3-5F51DABAC508}"/>
          </ac:grpSpMkLst>
        </pc:grpChg>
        <pc:grpChg chg="add mod">
          <ac:chgData name="David Sopeña" userId="e3ebd73886f8b5ff" providerId="LiveId" clId="{20BDD6C4-1298-4336-AE9C-39920932D977}" dt="2024-10-18T14:18:49.047" v="1023" actId="164"/>
          <ac:grpSpMkLst>
            <pc:docMk/>
            <pc:sldMk cId="4023463168" sldId="1156"/>
            <ac:grpSpMk id="184" creationId="{CDFE2C85-507C-EEEE-EF92-8DD3C72AC80B}"/>
          </ac:grpSpMkLst>
        </pc:grpChg>
        <pc:grpChg chg="mod topLvl">
          <ac:chgData name="David Sopeña" userId="e3ebd73886f8b5ff" providerId="LiveId" clId="{20BDD6C4-1298-4336-AE9C-39920932D977}" dt="2024-10-18T14:17:32.822" v="1013" actId="164"/>
          <ac:grpSpMkLst>
            <pc:docMk/>
            <pc:sldMk cId="4023463168" sldId="1156"/>
            <ac:grpSpMk id="191" creationId="{A2BA01F5-4C7B-F102-881A-2E0617194012}"/>
          </ac:grpSpMkLst>
        </pc:grpChg>
        <pc:graphicFrameChg chg="del">
          <ac:chgData name="David Sopeña" userId="e3ebd73886f8b5ff" providerId="LiveId" clId="{20BDD6C4-1298-4336-AE9C-39920932D977}" dt="2024-10-18T13:43:47.348" v="14" actId="478"/>
          <ac:graphicFrameMkLst>
            <pc:docMk/>
            <pc:sldMk cId="4023463168" sldId="1156"/>
            <ac:graphicFrameMk id="44" creationId="{15A1AEC0-D365-A2AE-B89A-68E7FF9E602F}"/>
          </ac:graphicFrameMkLst>
        </pc:graphicFrameChg>
        <pc:picChg chg="add del mod">
          <ac:chgData name="David Sopeña" userId="e3ebd73886f8b5ff" providerId="LiveId" clId="{20BDD6C4-1298-4336-AE9C-39920932D977}" dt="2024-10-18T14:05:19.727" v="658" actId="478"/>
          <ac:picMkLst>
            <pc:docMk/>
            <pc:sldMk cId="4023463168" sldId="1156"/>
            <ac:picMk id="181" creationId="{B24A2353-75B3-2244-23E7-21F0B04448E9}"/>
          </ac:picMkLst>
        </pc:picChg>
        <pc:picChg chg="add mod">
          <ac:chgData name="David Sopeña" userId="e3ebd73886f8b5ff" providerId="LiveId" clId="{20BDD6C4-1298-4336-AE9C-39920932D977}" dt="2024-10-18T14:09:36.580" v="851"/>
          <ac:picMkLst>
            <pc:docMk/>
            <pc:sldMk cId="4023463168" sldId="1156"/>
            <ac:picMk id="182" creationId="{F788B702-42BF-4462-9238-089854E37F1C}"/>
          </ac:picMkLst>
        </pc:picChg>
        <pc:cxnChg chg="mod">
          <ac:chgData name="David Sopeña" userId="e3ebd73886f8b5ff" providerId="LiveId" clId="{20BDD6C4-1298-4336-AE9C-39920932D977}" dt="2024-10-18T13:50:54.652" v="285" actId="165"/>
          <ac:cxnSpMkLst>
            <pc:docMk/>
            <pc:sldMk cId="4023463168" sldId="1156"/>
            <ac:cxnSpMk id="10" creationId="{4E62C325-BDB2-A891-2B5C-29EC2A560934}"/>
          </ac:cxnSpMkLst>
        </pc:cxnChg>
        <pc:cxnChg chg="mod">
          <ac:chgData name="David Sopeña" userId="e3ebd73886f8b5ff" providerId="LiveId" clId="{20BDD6C4-1298-4336-AE9C-39920932D977}" dt="2024-10-18T13:43:58.535" v="16" actId="478"/>
          <ac:cxnSpMkLst>
            <pc:docMk/>
            <pc:sldMk cId="4023463168" sldId="1156"/>
            <ac:cxnSpMk id="16" creationId="{0ADC2B16-4C4E-4922-BDF9-25F1909E5530}"/>
          </ac:cxnSpMkLst>
        </pc:cxnChg>
        <pc:cxnChg chg="mod">
          <ac:chgData name="David Sopeña" userId="e3ebd73886f8b5ff" providerId="LiveId" clId="{20BDD6C4-1298-4336-AE9C-39920932D977}" dt="2024-10-18T13:51:52.035" v="303" actId="571"/>
          <ac:cxnSpMkLst>
            <pc:docMk/>
            <pc:sldMk cId="4023463168" sldId="1156"/>
            <ac:cxnSpMk id="36" creationId="{C23B1573-3129-5BA0-6FB2-D8062E7FF915}"/>
          </ac:cxnSpMkLst>
        </pc:cxnChg>
        <pc:cxnChg chg="mod">
          <ac:chgData name="David Sopeña" userId="e3ebd73886f8b5ff" providerId="LiveId" clId="{20BDD6C4-1298-4336-AE9C-39920932D977}" dt="2024-10-18T13:51:52.035" v="303" actId="571"/>
          <ac:cxnSpMkLst>
            <pc:docMk/>
            <pc:sldMk cId="4023463168" sldId="1156"/>
            <ac:cxnSpMk id="48" creationId="{9067757F-F37C-6F69-EF5B-86E701004C43}"/>
          </ac:cxnSpMkLst>
        </pc:cxnChg>
        <pc:cxnChg chg="mod">
          <ac:chgData name="David Sopeña" userId="e3ebd73886f8b5ff" providerId="LiveId" clId="{20BDD6C4-1298-4336-AE9C-39920932D977}" dt="2024-10-18T13:50:54.652" v="285" actId="165"/>
          <ac:cxnSpMkLst>
            <pc:docMk/>
            <pc:sldMk cId="4023463168" sldId="1156"/>
            <ac:cxnSpMk id="49" creationId="{6804693A-C7B6-6B08-B379-A214ED501ECA}"/>
          </ac:cxnSpMkLst>
        </pc:cxnChg>
        <pc:cxnChg chg="mod">
          <ac:chgData name="David Sopeña" userId="e3ebd73886f8b5ff" providerId="LiveId" clId="{20BDD6C4-1298-4336-AE9C-39920932D977}" dt="2024-10-18T13:51:52.035" v="303" actId="571"/>
          <ac:cxnSpMkLst>
            <pc:docMk/>
            <pc:sldMk cId="4023463168" sldId="1156"/>
            <ac:cxnSpMk id="132" creationId="{252582AF-ABC0-EC12-1C66-1FADEF4669E7}"/>
          </ac:cxnSpMkLst>
        </pc:cxnChg>
        <pc:cxnChg chg="mod">
          <ac:chgData name="David Sopeña" userId="e3ebd73886f8b5ff" providerId="LiveId" clId="{20BDD6C4-1298-4336-AE9C-39920932D977}" dt="2024-10-18T14:01:26.551" v="543" actId="571"/>
          <ac:cxnSpMkLst>
            <pc:docMk/>
            <pc:sldMk cId="4023463168" sldId="1156"/>
            <ac:cxnSpMk id="142" creationId="{B65EFE60-93E5-DBB2-6CA9-92F6DBF9EFAA}"/>
          </ac:cxnSpMkLst>
        </pc:cxnChg>
        <pc:cxnChg chg="mod">
          <ac:chgData name="David Sopeña" userId="e3ebd73886f8b5ff" providerId="LiveId" clId="{20BDD6C4-1298-4336-AE9C-39920932D977}" dt="2024-10-18T14:01:26.551" v="543" actId="571"/>
          <ac:cxnSpMkLst>
            <pc:docMk/>
            <pc:sldMk cId="4023463168" sldId="1156"/>
            <ac:cxnSpMk id="166" creationId="{DB551768-EE0E-1645-3906-FD0149EC9107}"/>
          </ac:cxnSpMkLst>
        </pc:cxnChg>
        <pc:cxnChg chg="mod">
          <ac:chgData name="David Sopeña" userId="e3ebd73886f8b5ff" providerId="LiveId" clId="{20BDD6C4-1298-4336-AE9C-39920932D977}" dt="2024-10-18T14:01:26.551" v="543" actId="571"/>
          <ac:cxnSpMkLst>
            <pc:docMk/>
            <pc:sldMk cId="4023463168" sldId="1156"/>
            <ac:cxnSpMk id="172" creationId="{4E79BB33-50B1-8B12-CF13-FAB9C129889C}"/>
          </ac:cxnSpMkLst>
        </pc:cxnChg>
        <pc:cxnChg chg="mod">
          <ac:chgData name="David Sopeña" userId="e3ebd73886f8b5ff" providerId="LiveId" clId="{20BDD6C4-1298-4336-AE9C-39920932D977}" dt="2024-10-18T13:50:54.652" v="285" actId="165"/>
          <ac:cxnSpMkLst>
            <pc:docMk/>
            <pc:sldMk cId="4023463168" sldId="1156"/>
            <ac:cxnSpMk id="193" creationId="{A4D8899F-79FF-7425-F8D5-F94E2010D24B}"/>
          </ac:cxnSpMkLst>
        </pc:cxnChg>
      </pc:sldChg>
      <pc:sldChg chg="addSp delSp modSp add mod delAnim modAnim">
        <pc:chgData name="David Sopeña" userId="e3ebd73886f8b5ff" providerId="LiveId" clId="{20BDD6C4-1298-4336-AE9C-39920932D977}" dt="2024-10-18T14:38:13.026" v="1273"/>
        <pc:sldMkLst>
          <pc:docMk/>
          <pc:sldMk cId="2472352042" sldId="1157"/>
        </pc:sldMkLst>
        <pc:spChg chg="mod">
          <ac:chgData name="David Sopeña" userId="e3ebd73886f8b5ff" providerId="LiveId" clId="{20BDD6C4-1298-4336-AE9C-39920932D977}" dt="2024-10-18T14:35:48.413" v="1264" actId="1037"/>
          <ac:spMkLst>
            <pc:docMk/>
            <pc:sldMk cId="2472352042" sldId="1157"/>
            <ac:spMk id="3" creationId="{110BB3D8-CDFB-88BE-6DF0-DF5BF5F8473D}"/>
          </ac:spMkLst>
        </pc:spChg>
        <pc:spChg chg="mod">
          <ac:chgData name="David Sopeña" userId="e3ebd73886f8b5ff" providerId="LiveId" clId="{20BDD6C4-1298-4336-AE9C-39920932D977}" dt="2024-10-18T14:24:06.108" v="1065" actId="207"/>
          <ac:spMkLst>
            <pc:docMk/>
            <pc:sldMk cId="2472352042" sldId="1157"/>
            <ac:spMk id="6" creationId="{4CED86E3-DD37-D068-81C6-22EFBC44B398}"/>
          </ac:spMkLst>
        </pc:spChg>
        <pc:spChg chg="mod">
          <ac:chgData name="David Sopeña" userId="e3ebd73886f8b5ff" providerId="LiveId" clId="{20BDD6C4-1298-4336-AE9C-39920932D977}" dt="2024-10-18T14:23:45.553" v="1060"/>
          <ac:spMkLst>
            <pc:docMk/>
            <pc:sldMk cId="2472352042" sldId="1157"/>
            <ac:spMk id="7" creationId="{F3934D81-1670-DEAD-D1A7-FF340DA80988}"/>
          </ac:spMkLst>
        </pc:spChg>
        <pc:spChg chg="mod">
          <ac:chgData name="David Sopeña" userId="e3ebd73886f8b5ff" providerId="LiveId" clId="{20BDD6C4-1298-4336-AE9C-39920932D977}" dt="2024-10-18T14:24:10.596" v="1066" actId="207"/>
          <ac:spMkLst>
            <pc:docMk/>
            <pc:sldMk cId="2472352042" sldId="1157"/>
            <ac:spMk id="8" creationId="{77F3E924-3D5B-10C9-8A65-F651C1C3D6A0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4:37:16.206" v="1266" actId="207"/>
          <ac:spMkLst>
            <pc:docMk/>
            <pc:sldMk cId="2472352042" sldId="1157"/>
            <ac:spMk id="11" creationId="{74981E32-FC6F-29AC-FD24-4C98304899FB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19" creationId="{1AC7AE50-61BE-129B-C998-6CCDD294F450}"/>
          </ac:spMkLst>
        </pc:spChg>
        <pc:spChg chg="mod">
          <ac:chgData name="David Sopeña" userId="e3ebd73886f8b5ff" providerId="LiveId" clId="{20BDD6C4-1298-4336-AE9C-39920932D977}" dt="2024-10-18T14:32:10.836" v="1192" actId="571"/>
          <ac:spMkLst>
            <pc:docMk/>
            <pc:sldMk cId="2472352042" sldId="1157"/>
            <ac:spMk id="28" creationId="{F7EB3F7D-FBC1-3ED2-1059-2E91FFB03C62}"/>
          </ac:spMkLst>
        </pc:spChg>
        <pc:spChg chg="mod">
          <ac:chgData name="David Sopeña" userId="e3ebd73886f8b5ff" providerId="LiveId" clId="{20BDD6C4-1298-4336-AE9C-39920932D977}" dt="2024-10-18T14:32:10.836" v="1192" actId="571"/>
          <ac:spMkLst>
            <pc:docMk/>
            <pc:sldMk cId="2472352042" sldId="1157"/>
            <ac:spMk id="29" creationId="{1279D64A-F16B-2D17-7CEC-AF0909C2E171}"/>
          </ac:spMkLst>
        </pc:spChg>
        <pc:spChg chg="mod">
          <ac:chgData name="David Sopeña" userId="e3ebd73886f8b5ff" providerId="LiveId" clId="{20BDD6C4-1298-4336-AE9C-39920932D977}" dt="2024-10-18T14:32:10.836" v="1192" actId="571"/>
          <ac:spMkLst>
            <pc:docMk/>
            <pc:sldMk cId="2472352042" sldId="1157"/>
            <ac:spMk id="30" creationId="{A0D58D8D-2FD1-D769-4D82-BF50FC308C32}"/>
          </ac:spMkLst>
        </pc:spChg>
        <pc:spChg chg="mod">
          <ac:chgData name="David Sopeña" userId="e3ebd73886f8b5ff" providerId="LiveId" clId="{20BDD6C4-1298-4336-AE9C-39920932D977}" dt="2024-10-18T14:33:17.610" v="1236" actId="1036"/>
          <ac:spMkLst>
            <pc:docMk/>
            <pc:sldMk cId="2472352042" sldId="1157"/>
            <ac:spMk id="33" creationId="{99AB95E4-B354-2E7A-D1A0-AAC59CF1E144}"/>
          </ac:spMkLst>
        </pc:spChg>
        <pc:spChg chg="mod">
          <ac:chgData name="David Sopeña" userId="e3ebd73886f8b5ff" providerId="LiveId" clId="{20BDD6C4-1298-4336-AE9C-39920932D977}" dt="2024-10-18T14:34:31.119" v="1253" actId="20577"/>
          <ac:spMkLst>
            <pc:docMk/>
            <pc:sldMk cId="2472352042" sldId="1157"/>
            <ac:spMk id="35" creationId="{10E4C344-A215-52E1-3054-F67EE147BF68}"/>
          </ac:spMkLst>
        </pc:spChg>
        <pc:spChg chg="mod">
          <ac:chgData name="David Sopeña" userId="e3ebd73886f8b5ff" providerId="LiveId" clId="{20BDD6C4-1298-4336-AE9C-39920932D977}" dt="2024-10-18T14:37:36.527" v="1270" actId="207"/>
          <ac:spMkLst>
            <pc:docMk/>
            <pc:sldMk cId="2472352042" sldId="1157"/>
            <ac:spMk id="37" creationId="{2E4E5D47-22EF-A09F-192D-297775EB8EF4}"/>
          </ac:spMkLst>
        </pc:spChg>
        <pc:spChg chg="mod">
          <ac:chgData name="David Sopeña" userId="e3ebd73886f8b5ff" providerId="LiveId" clId="{20BDD6C4-1298-4336-AE9C-39920932D977}" dt="2024-10-18T14:34:47.494" v="1258" actId="20577"/>
          <ac:spMkLst>
            <pc:docMk/>
            <pc:sldMk cId="2472352042" sldId="1157"/>
            <ac:spMk id="38" creationId="{D73E3162-D323-2323-7A9A-700BA60195F3}"/>
          </ac:spMkLst>
        </pc:spChg>
        <pc:spChg chg="mod">
          <ac:chgData name="David Sopeña" userId="e3ebd73886f8b5ff" providerId="LiveId" clId="{20BDD6C4-1298-4336-AE9C-39920932D977}" dt="2024-10-18T14:34:39.566" v="1254" actId="207"/>
          <ac:spMkLst>
            <pc:docMk/>
            <pc:sldMk cId="2472352042" sldId="1157"/>
            <ac:spMk id="39" creationId="{F3BA79FF-325C-4372-6D65-98E588A0631E}"/>
          </ac:spMkLst>
        </pc:spChg>
        <pc:spChg chg="mod">
          <ac:chgData name="David Sopeña" userId="e3ebd73886f8b5ff" providerId="LiveId" clId="{20BDD6C4-1298-4336-AE9C-39920932D977}" dt="2024-10-18T14:32:55.830" v="1233" actId="20577"/>
          <ac:spMkLst>
            <pc:docMk/>
            <pc:sldMk cId="2472352042" sldId="1157"/>
            <ac:spMk id="42" creationId="{745D03D3-614E-FA4F-F57A-DE692E0C0B24}"/>
          </ac:spMkLst>
        </pc:spChg>
        <pc:spChg chg="mod">
          <ac:chgData name="David Sopeña" userId="e3ebd73886f8b5ff" providerId="LiveId" clId="{20BDD6C4-1298-4336-AE9C-39920932D977}" dt="2024-10-18T14:33:46.776" v="1242" actId="6549"/>
          <ac:spMkLst>
            <pc:docMk/>
            <pc:sldMk cId="2472352042" sldId="1157"/>
            <ac:spMk id="43" creationId="{B53769DA-BF14-DA8F-B22E-72ACC3203345}"/>
          </ac:spMkLst>
        </pc:spChg>
        <pc:spChg chg="mod">
          <ac:chgData name="David Sopeña" userId="e3ebd73886f8b5ff" providerId="LiveId" clId="{20BDD6C4-1298-4336-AE9C-39920932D977}" dt="2024-10-18T14:37:29.006" v="1269" actId="207"/>
          <ac:spMkLst>
            <pc:docMk/>
            <pc:sldMk cId="2472352042" sldId="1157"/>
            <ac:spMk id="45" creationId="{5A4FCC20-B4AD-933C-0C10-DF48CE741AB0}"/>
          </ac:spMkLst>
        </pc:spChg>
        <pc:spChg chg="mod">
          <ac:chgData name="David Sopeña" userId="e3ebd73886f8b5ff" providerId="LiveId" clId="{20BDD6C4-1298-4336-AE9C-39920932D977}" dt="2024-10-18T14:38:05.496" v="1272" actId="207"/>
          <ac:spMkLst>
            <pc:docMk/>
            <pc:sldMk cId="2472352042" sldId="1157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4:34:16.620" v="1249" actId="20577"/>
          <ac:spMkLst>
            <pc:docMk/>
            <pc:sldMk cId="2472352042" sldId="1157"/>
            <ac:spMk id="48" creationId="{D9BCF90A-3AC9-6A6E-71CA-1861C45E8448}"/>
          </ac:spMkLst>
        </pc:spChg>
        <pc:spChg chg="mod">
          <ac:chgData name="David Sopeña" userId="e3ebd73886f8b5ff" providerId="LiveId" clId="{20BDD6C4-1298-4336-AE9C-39920932D977}" dt="2024-10-18T14:37:09.704" v="1265" actId="207"/>
          <ac:spMkLst>
            <pc:docMk/>
            <pc:sldMk cId="2472352042" sldId="1157"/>
            <ac:spMk id="50" creationId="{7BC4E6FE-8929-5247-71C8-82ED389C65C2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51" creationId="{77B435CA-E74A-EA68-7EB9-621AAABCE287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52" creationId="{F9301CFA-3860-E734-2CCC-79ADCB629034}"/>
          </ac:spMkLst>
        </pc:spChg>
        <pc:spChg chg="mod topLvl">
          <ac:chgData name="David Sopeña" userId="e3ebd73886f8b5ff" providerId="LiveId" clId="{20BDD6C4-1298-4336-AE9C-39920932D977}" dt="2024-10-18T14:29:31.772" v="1173" actId="164"/>
          <ac:spMkLst>
            <pc:docMk/>
            <pc:sldMk cId="2472352042" sldId="1157"/>
            <ac:spMk id="53" creationId="{3DF257F1-7CB0-EF3B-7E1F-53F5BDC65BD2}"/>
          </ac:spMkLst>
        </pc:spChg>
        <pc:spChg chg="mod topLvl">
          <ac:chgData name="David Sopeña" userId="e3ebd73886f8b5ff" providerId="LiveId" clId="{20BDD6C4-1298-4336-AE9C-39920932D977}" dt="2024-10-18T14:29:26.289" v="1172" actId="164"/>
          <ac:spMkLst>
            <pc:docMk/>
            <pc:sldMk cId="2472352042" sldId="1157"/>
            <ac:spMk id="54" creationId="{7382C1BE-5CCD-92F0-0EB7-9DE8564E0C44}"/>
          </ac:spMkLst>
        </pc:spChg>
        <pc:spChg chg="mod">
          <ac:chgData name="David Sopeña" userId="e3ebd73886f8b5ff" providerId="LiveId" clId="{20BDD6C4-1298-4336-AE9C-39920932D977}" dt="2024-10-18T14:34:09.296" v="1245" actId="207"/>
          <ac:spMkLst>
            <pc:docMk/>
            <pc:sldMk cId="2472352042" sldId="1157"/>
            <ac:spMk id="55" creationId="{9F0EF2C6-9B75-DA32-BACC-85B5D8A25981}"/>
          </ac:spMkLst>
        </pc:spChg>
        <pc:spChg chg="mod">
          <ac:chgData name="David Sopeña" userId="e3ebd73886f8b5ff" providerId="LiveId" clId="{20BDD6C4-1298-4336-AE9C-39920932D977}" dt="2024-10-18T14:32:24.904" v="1207" actId="20577"/>
          <ac:spMkLst>
            <pc:docMk/>
            <pc:sldMk cId="2472352042" sldId="1157"/>
            <ac:spMk id="58" creationId="{9877631E-2AE7-F337-0082-C952F10FA0A1}"/>
          </ac:spMkLst>
        </pc:spChg>
        <pc:spChg chg="mod">
          <ac:chgData name="David Sopeña" userId="e3ebd73886f8b5ff" providerId="LiveId" clId="{20BDD6C4-1298-4336-AE9C-39920932D977}" dt="2024-10-18T14:33:40.233" v="1240" actId="20577"/>
          <ac:spMkLst>
            <pc:docMk/>
            <pc:sldMk cId="2472352042" sldId="1157"/>
            <ac:spMk id="59" creationId="{1992FD83-627D-E6DC-6E05-6CBA54A56C29}"/>
          </ac:spMkLst>
        </pc:spChg>
        <pc:spChg chg="mod">
          <ac:chgData name="David Sopeña" userId="e3ebd73886f8b5ff" providerId="LiveId" clId="{20BDD6C4-1298-4336-AE9C-39920932D977}" dt="2024-10-18T14:37:23.503" v="1268" actId="207"/>
          <ac:spMkLst>
            <pc:docMk/>
            <pc:sldMk cId="2472352042" sldId="1157"/>
            <ac:spMk id="61" creationId="{254EF2F4-AFD8-66FC-3D8A-F96A6010CA70}"/>
          </ac:spMkLst>
        </pc:spChg>
        <pc:spChg chg="mod">
          <ac:chgData name="David Sopeña" userId="e3ebd73886f8b5ff" providerId="LiveId" clId="{20BDD6C4-1298-4336-AE9C-39920932D977}" dt="2024-10-18T14:33:53.174" v="1244" actId="20577"/>
          <ac:spMkLst>
            <pc:docMk/>
            <pc:sldMk cId="2472352042" sldId="1157"/>
            <ac:spMk id="62" creationId="{5246539F-CFB8-DBA8-5BA9-415F16700786}"/>
          </ac:spMkLst>
        </pc:spChg>
        <pc:spChg chg="mod">
          <ac:chgData name="David Sopeña" userId="e3ebd73886f8b5ff" providerId="LiveId" clId="{20BDD6C4-1298-4336-AE9C-39920932D977}" dt="2024-10-18T14:32:10.836" v="1192" actId="571"/>
          <ac:spMkLst>
            <pc:docMk/>
            <pc:sldMk cId="2472352042" sldId="1157"/>
            <ac:spMk id="63" creationId="{B8FDBBFD-3B7D-6815-96FF-45BAA6112F85}"/>
          </ac:spMkLst>
        </pc:spChg>
        <pc:spChg chg="mod">
          <ac:chgData name="David Sopeña" userId="e3ebd73886f8b5ff" providerId="LiveId" clId="{20BDD6C4-1298-4336-AE9C-39920932D977}" dt="2024-10-18T14:35:48.413" v="1264" actId="1037"/>
          <ac:spMkLst>
            <pc:docMk/>
            <pc:sldMk cId="2472352042" sldId="1157"/>
            <ac:spMk id="149" creationId="{8EC10051-E8B3-51C6-DD82-BB5F9A8103F1}"/>
          </ac:spMkLst>
        </pc:spChg>
        <pc:spChg chg="del mod topLvl">
          <ac:chgData name="David Sopeña" userId="e3ebd73886f8b5ff" providerId="LiveId" clId="{20BDD6C4-1298-4336-AE9C-39920932D977}" dt="2024-10-18T14:35:14.260" v="1259" actId="478"/>
          <ac:spMkLst>
            <pc:docMk/>
            <pc:sldMk cId="2472352042" sldId="1157"/>
            <ac:spMk id="177" creationId="{C4FE00D5-E5FB-F0CF-AE56-A75001DBE1EA}"/>
          </ac:spMkLst>
        </pc:spChg>
        <pc:spChg chg="del mod topLvl">
          <ac:chgData name="David Sopeña" userId="e3ebd73886f8b5ff" providerId="LiveId" clId="{20BDD6C4-1298-4336-AE9C-39920932D977}" dt="2024-10-18T14:35:14.260" v="1259" actId="478"/>
          <ac:spMkLst>
            <pc:docMk/>
            <pc:sldMk cId="2472352042" sldId="1157"/>
            <ac:spMk id="178" creationId="{E91D1F4B-8FFC-6A55-F032-E1E28B6DDB7F}"/>
          </ac:spMkLst>
        </pc:spChg>
        <pc:spChg chg="del mod topLvl">
          <ac:chgData name="David Sopeña" userId="e3ebd73886f8b5ff" providerId="LiveId" clId="{20BDD6C4-1298-4336-AE9C-39920932D977}" dt="2024-10-18T14:35:14.260" v="1259" actId="478"/>
          <ac:spMkLst>
            <pc:docMk/>
            <pc:sldMk cId="2472352042" sldId="1157"/>
            <ac:spMk id="179" creationId="{105A0D38-8F87-E9DA-904E-C3DD3001217D}"/>
          </ac:spMkLst>
        </pc:spChg>
        <pc:spChg chg="mod topLvl">
          <ac:chgData name="David Sopeña" userId="e3ebd73886f8b5ff" providerId="LiveId" clId="{20BDD6C4-1298-4336-AE9C-39920932D977}" dt="2024-10-18T14:29:36.858" v="1174" actId="164"/>
          <ac:spMkLst>
            <pc:docMk/>
            <pc:sldMk cId="2472352042" sldId="1157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192" creationId="{BF89CAC0-AAEB-2FDE-6AEA-79858F617046}"/>
          </ac:spMkLst>
        </pc:spChg>
        <pc:spChg chg="mod">
          <ac:chgData name="David Sopeña" userId="e3ebd73886f8b5ff" providerId="LiveId" clId="{20BDD6C4-1298-4336-AE9C-39920932D977}" dt="2024-10-18T14:37:20.087" v="1267" actId="207"/>
          <ac:spMkLst>
            <pc:docMk/>
            <pc:sldMk cId="2472352042" sldId="1157"/>
            <ac:spMk id="194" creationId="{FBE72A77-5E59-99F7-5E6A-EAEA3B1C2AF0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195" creationId="{E996ABB5-0F7F-7FFD-1F37-08BEF6020850}"/>
          </ac:spMkLst>
        </pc:spChg>
        <pc:spChg chg="mod">
          <ac:chgData name="David Sopeña" userId="e3ebd73886f8b5ff" providerId="LiveId" clId="{20BDD6C4-1298-4336-AE9C-39920932D977}" dt="2024-10-18T14:21:45.846" v="1029" actId="165"/>
          <ac:spMkLst>
            <pc:docMk/>
            <pc:sldMk cId="2472352042" sldId="1157"/>
            <ac:spMk id="196" creationId="{2A6141FA-4C44-9EEE-693A-EA368E4C58D2}"/>
          </ac:spMkLst>
        </pc:spChg>
        <pc:grpChg chg="add mod or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2" creationId="{98C5433B-4B0D-D63F-5FFC-55134B16EE54}"/>
          </ac:grpSpMkLst>
        </pc:grpChg>
        <pc:grpChg chg="mod topLvl">
          <ac:chgData name="David Sopeña" userId="e3ebd73886f8b5ff" providerId="LiveId" clId="{20BDD6C4-1298-4336-AE9C-39920932D977}" dt="2024-10-18T14:29:31.772" v="1173" actId="164"/>
          <ac:grpSpMkLst>
            <pc:docMk/>
            <pc:sldMk cId="2472352042" sldId="1157"/>
            <ac:grpSpMk id="4" creationId="{D1FB4636-75DD-29E2-7E15-C27BC334F373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12" creationId="{512DA74F-1DA0-3EC4-6C20-86623121917F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14" creationId="{226D664A-6006-6FB0-DFDE-51ADEA87B3AE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16" creationId="{39BCA7CA-B2C9-5366-773B-E5BDFD994996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17" creationId="{ED71268B-3AF1-8CEC-A3EF-99B368144708}"/>
          </ac:grpSpMkLst>
        </pc:grpChg>
        <pc:grpChg chg="del">
          <ac:chgData name="David Sopeña" userId="e3ebd73886f8b5ff" providerId="LiveId" clId="{20BDD6C4-1298-4336-AE9C-39920932D977}" dt="2024-10-18T14:21:33.412" v="1028" actId="478"/>
          <ac:grpSpMkLst>
            <pc:docMk/>
            <pc:sldMk cId="2472352042" sldId="1157"/>
            <ac:grpSpMk id="20" creationId="{5E3CF8D0-D9A1-430C-2217-3BC235220525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31" creationId="{8C5DFD80-7D27-821A-F4E6-857BC35471FC}"/>
          </ac:grpSpMkLst>
        </pc:grpChg>
        <pc:grpChg chg="mod">
          <ac:chgData name="David Sopeña" userId="e3ebd73886f8b5ff" providerId="LiveId" clId="{20BDD6C4-1298-4336-AE9C-39920932D977}" dt="2024-10-18T14:32:10.836" v="1192" actId="571"/>
          <ac:grpSpMkLst>
            <pc:docMk/>
            <pc:sldMk cId="2472352042" sldId="1157"/>
            <ac:grpSpMk id="32" creationId="{41DDCEC4-395C-2D3A-4446-1C4A967998FA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40" creationId="{F9DFBB90-F02B-D3F3-A1F1-67B95E073812}"/>
          </ac:grpSpMkLst>
        </pc:grpChg>
        <pc:grpChg chg="mod">
          <ac:chgData name="David Sopeña" userId="e3ebd73886f8b5ff" providerId="LiveId" clId="{20BDD6C4-1298-4336-AE9C-39920932D977}" dt="2024-10-18T14:32:10.836" v="1192" actId="571"/>
          <ac:grpSpMkLst>
            <pc:docMk/>
            <pc:sldMk cId="2472352042" sldId="1157"/>
            <ac:grpSpMk id="41" creationId="{F6EA60C8-73AA-051C-2ED4-2D0851E70369}"/>
          </ac:grpSpMkLst>
        </pc:grpChg>
        <pc:grpChg chg="mod topLvl">
          <ac:chgData name="David Sopeña" userId="e3ebd73886f8b5ff" providerId="LiveId" clId="{20BDD6C4-1298-4336-AE9C-39920932D977}" dt="2024-10-18T14:29:26.289" v="1172" actId="164"/>
          <ac:grpSpMkLst>
            <pc:docMk/>
            <pc:sldMk cId="2472352042" sldId="1157"/>
            <ac:grpSpMk id="46" creationId="{5A4BBEFF-E061-43A9-CE05-502F151C5E60}"/>
          </ac:grpSpMkLst>
        </pc:grpChg>
        <pc:grpChg chg="add mod">
          <ac:chgData name="David Sopeña" userId="e3ebd73886f8b5ff" providerId="LiveId" clId="{20BDD6C4-1298-4336-AE9C-39920932D977}" dt="2024-10-18T14:35:48.413" v="1264" actId="1037"/>
          <ac:grpSpMkLst>
            <pc:docMk/>
            <pc:sldMk cId="2472352042" sldId="1157"/>
            <ac:grpSpMk id="56" creationId="{58C5424B-F06B-369D-B163-D4A98E9C718E}"/>
          </ac:grpSpMkLst>
        </pc:grpChg>
        <pc:grpChg chg="mod">
          <ac:chgData name="David Sopeña" userId="e3ebd73886f8b5ff" providerId="LiveId" clId="{20BDD6C4-1298-4336-AE9C-39920932D977}" dt="2024-10-18T14:32:10.836" v="1192" actId="571"/>
          <ac:grpSpMkLst>
            <pc:docMk/>
            <pc:sldMk cId="2472352042" sldId="1157"/>
            <ac:grpSpMk id="57" creationId="{611E43FF-8F01-B71C-73B2-F771EC06AF35}"/>
          </ac:grpSpMkLst>
        </pc:grpChg>
        <pc:grpChg chg="del">
          <ac:chgData name="David Sopeña" userId="e3ebd73886f8b5ff" providerId="LiveId" clId="{20BDD6C4-1298-4336-AE9C-39920932D977}" dt="2024-10-18T14:21:22.148" v="1026" actId="478"/>
          <ac:grpSpMkLst>
            <pc:docMk/>
            <pc:sldMk cId="2472352042" sldId="1157"/>
            <ac:grpSpMk id="122" creationId="{FD0D3DA0-66A4-3816-C6A1-C06F96172744}"/>
          </ac:grpSpMkLst>
        </pc:grpChg>
        <pc:grpChg chg="del">
          <ac:chgData name="David Sopeña" userId="e3ebd73886f8b5ff" providerId="LiveId" clId="{20BDD6C4-1298-4336-AE9C-39920932D977}" dt="2024-10-18T14:22:21.793" v="1032" actId="165"/>
          <ac:grpSpMkLst>
            <pc:docMk/>
            <pc:sldMk cId="2472352042" sldId="1157"/>
            <ac:grpSpMk id="164" creationId="{18B19D47-E70F-0DFB-BCE9-E0B7166A8867}"/>
          </ac:grpSpMkLst>
        </pc:grpChg>
        <pc:grpChg chg="del mod">
          <ac:chgData name="David Sopeña" userId="e3ebd73886f8b5ff" providerId="LiveId" clId="{20BDD6C4-1298-4336-AE9C-39920932D977}" dt="2024-10-18T14:28:35.096" v="1168" actId="165"/>
          <ac:grpSpMkLst>
            <pc:docMk/>
            <pc:sldMk cId="2472352042" sldId="1157"/>
            <ac:grpSpMk id="176" creationId="{9A4EEAD0-5857-7E62-6DB5-46521C5462D7}"/>
          </ac:grpSpMkLst>
        </pc:grpChg>
        <pc:grpChg chg="del">
          <ac:chgData name="David Sopeña" userId="e3ebd73886f8b5ff" providerId="LiveId" clId="{20BDD6C4-1298-4336-AE9C-39920932D977}" dt="2024-10-18T14:21:45.846" v="1029" actId="165"/>
          <ac:grpSpMkLst>
            <pc:docMk/>
            <pc:sldMk cId="2472352042" sldId="1157"/>
            <ac:grpSpMk id="183" creationId="{7E1890D7-11DE-95FF-90A3-5F51DABAC508}"/>
          </ac:grpSpMkLst>
        </pc:grpChg>
        <pc:grpChg chg="del mod">
          <ac:chgData name="David Sopeña" userId="e3ebd73886f8b5ff" providerId="LiveId" clId="{20BDD6C4-1298-4336-AE9C-39920932D977}" dt="2024-10-18T14:35:14.260" v="1259" actId="478"/>
          <ac:grpSpMkLst>
            <pc:docMk/>
            <pc:sldMk cId="2472352042" sldId="1157"/>
            <ac:grpSpMk id="184" creationId="{CDFE2C85-507C-EEEE-EF92-8DD3C72AC80B}"/>
          </ac:grpSpMkLst>
        </pc:grpChg>
        <pc:grpChg chg="mod topLvl">
          <ac:chgData name="David Sopeña" userId="e3ebd73886f8b5ff" providerId="LiveId" clId="{20BDD6C4-1298-4336-AE9C-39920932D977}" dt="2024-10-18T14:29:36.858" v="1174" actId="164"/>
          <ac:grpSpMkLst>
            <pc:docMk/>
            <pc:sldMk cId="2472352042" sldId="1157"/>
            <ac:grpSpMk id="191" creationId="{A2BA01F5-4C7B-F102-881A-2E0617194012}"/>
          </ac:grpSpMkLst>
        </pc:grpChg>
        <pc:picChg chg="mod">
          <ac:chgData name="David Sopeña" userId="e3ebd73886f8b5ff" providerId="LiveId" clId="{20BDD6C4-1298-4336-AE9C-39920932D977}" dt="2024-10-18T14:38:13.026" v="1273"/>
          <ac:picMkLst>
            <pc:docMk/>
            <pc:sldMk cId="2472352042" sldId="1157"/>
            <ac:picMk id="182" creationId="{F788B702-42BF-4462-9238-089854E37F1C}"/>
          </ac:picMkLst>
        </pc:picChg>
        <pc:cxnChg chg="mod">
          <ac:chgData name="David Sopeña" userId="e3ebd73886f8b5ff" providerId="LiveId" clId="{20BDD6C4-1298-4336-AE9C-39920932D977}" dt="2024-10-18T14:21:45.846" v="1029" actId="165"/>
          <ac:cxnSpMkLst>
            <pc:docMk/>
            <pc:sldMk cId="2472352042" sldId="1157"/>
            <ac:cxnSpMk id="10" creationId="{4E62C325-BDB2-A891-2B5C-29EC2A560934}"/>
          </ac:cxnSpMkLst>
        </pc:cxnChg>
        <pc:cxnChg chg="mod">
          <ac:chgData name="David Sopeña" userId="e3ebd73886f8b5ff" providerId="LiveId" clId="{20BDD6C4-1298-4336-AE9C-39920932D977}" dt="2024-10-18T14:32:10.836" v="1192" actId="571"/>
          <ac:cxnSpMkLst>
            <pc:docMk/>
            <pc:sldMk cId="2472352042" sldId="1157"/>
            <ac:cxnSpMk id="36" creationId="{17185FF9-DB4D-219B-455A-0637DE34AD89}"/>
          </ac:cxnSpMkLst>
        </pc:cxnChg>
        <pc:cxnChg chg="mod">
          <ac:chgData name="David Sopeña" userId="e3ebd73886f8b5ff" providerId="LiveId" clId="{20BDD6C4-1298-4336-AE9C-39920932D977}" dt="2024-10-18T14:32:10.836" v="1192" actId="571"/>
          <ac:cxnSpMkLst>
            <pc:docMk/>
            <pc:sldMk cId="2472352042" sldId="1157"/>
            <ac:cxnSpMk id="44" creationId="{8823B7EA-8A01-69F1-9E54-221F181E409C}"/>
          </ac:cxnSpMkLst>
        </pc:cxnChg>
        <pc:cxnChg chg="mod">
          <ac:chgData name="David Sopeña" userId="e3ebd73886f8b5ff" providerId="LiveId" clId="{20BDD6C4-1298-4336-AE9C-39920932D977}" dt="2024-10-18T14:21:45.846" v="1029" actId="165"/>
          <ac:cxnSpMkLst>
            <pc:docMk/>
            <pc:sldMk cId="2472352042" sldId="1157"/>
            <ac:cxnSpMk id="49" creationId="{6804693A-C7B6-6B08-B379-A214ED501ECA}"/>
          </ac:cxnSpMkLst>
        </pc:cxnChg>
        <pc:cxnChg chg="mod">
          <ac:chgData name="David Sopeña" userId="e3ebd73886f8b5ff" providerId="LiveId" clId="{20BDD6C4-1298-4336-AE9C-39920932D977}" dt="2024-10-18T14:32:10.836" v="1192" actId="571"/>
          <ac:cxnSpMkLst>
            <pc:docMk/>
            <pc:sldMk cId="2472352042" sldId="1157"/>
            <ac:cxnSpMk id="60" creationId="{1533A041-1FD6-AC14-E620-AAD4FE4C3DD9}"/>
          </ac:cxnSpMkLst>
        </pc:cxnChg>
        <pc:cxnChg chg="mod">
          <ac:chgData name="David Sopeña" userId="e3ebd73886f8b5ff" providerId="LiveId" clId="{20BDD6C4-1298-4336-AE9C-39920932D977}" dt="2024-10-18T14:21:45.846" v="1029" actId="165"/>
          <ac:cxnSpMkLst>
            <pc:docMk/>
            <pc:sldMk cId="2472352042" sldId="1157"/>
            <ac:cxnSpMk id="193" creationId="{A4D8899F-79FF-7425-F8D5-F94E2010D24B}"/>
          </ac:cxnSpMkLst>
        </pc:cxnChg>
      </pc:sldChg>
      <pc:sldChg chg="modSp add mod modShow">
        <pc:chgData name="David Sopeña" userId="e3ebd73886f8b5ff" providerId="LiveId" clId="{20BDD6C4-1298-4336-AE9C-39920932D977}" dt="2024-10-18T15:35:46.410" v="2154" actId="14100"/>
        <pc:sldMkLst>
          <pc:docMk/>
          <pc:sldMk cId="694353247" sldId="1158"/>
        </pc:sldMkLst>
        <pc:spChg chg="mod">
          <ac:chgData name="David Sopeña" userId="e3ebd73886f8b5ff" providerId="LiveId" clId="{20BDD6C4-1298-4336-AE9C-39920932D977}" dt="2024-10-18T14:48:41.341" v="1375" actId="6549"/>
          <ac:spMkLst>
            <pc:docMk/>
            <pc:sldMk cId="694353247" sldId="1158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4:47:08.028" v="1302" actId="20577"/>
          <ac:spMkLst>
            <pc:docMk/>
            <pc:sldMk cId="694353247" sldId="1158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4:56:45.588" v="1598" actId="20577"/>
          <ac:spMkLst>
            <pc:docMk/>
            <pc:sldMk cId="694353247" sldId="1158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4:48:35.358" v="1373" actId="20577"/>
          <ac:spMkLst>
            <pc:docMk/>
            <pc:sldMk cId="694353247" sldId="1158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4:47:54.248" v="1352" actId="20577"/>
          <ac:spMkLst>
            <pc:docMk/>
            <pc:sldMk cId="694353247" sldId="1158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4:47:29.103" v="1331" actId="20577"/>
          <ac:spMkLst>
            <pc:docMk/>
            <pc:sldMk cId="694353247" sldId="1158"/>
            <ac:spMk id="54" creationId="{7382C1BE-5CCD-92F0-0EB7-9DE8564E0C44}"/>
          </ac:spMkLst>
        </pc:spChg>
        <pc:spChg chg="mod">
          <ac:chgData name="David Sopeña" userId="e3ebd73886f8b5ff" providerId="LiveId" clId="{20BDD6C4-1298-4336-AE9C-39920932D977}" dt="2024-10-18T14:49:47.840" v="1389" actId="6549"/>
          <ac:spMkLst>
            <pc:docMk/>
            <pc:sldMk cId="694353247" sldId="1158"/>
            <ac:spMk id="141" creationId="{7AD7EB9D-BF55-E3AE-0997-DA3D122C2955}"/>
          </ac:spMkLst>
        </pc:spChg>
        <pc:spChg chg="mod">
          <ac:chgData name="David Sopeña" userId="e3ebd73886f8b5ff" providerId="LiveId" clId="{20BDD6C4-1298-4336-AE9C-39920932D977}" dt="2024-10-18T14:50:58.420" v="1402" actId="20577"/>
          <ac:spMkLst>
            <pc:docMk/>
            <pc:sldMk cId="694353247" sldId="1158"/>
            <ac:spMk id="144" creationId="{ABE1F8B7-BB5C-7B4A-11F3-47CE8C3D225A}"/>
          </ac:spMkLst>
        </pc:spChg>
        <pc:spChg chg="mod">
          <ac:chgData name="David Sopeña" userId="e3ebd73886f8b5ff" providerId="LiveId" clId="{20BDD6C4-1298-4336-AE9C-39920932D977}" dt="2024-10-18T14:50:55.610" v="1400" actId="207"/>
          <ac:spMkLst>
            <pc:docMk/>
            <pc:sldMk cId="694353247" sldId="1158"/>
            <ac:spMk id="146" creationId="{8E573165-483D-A3C2-73CF-3CEFAE2A335A}"/>
          </ac:spMkLst>
        </pc:spChg>
        <pc:spChg chg="mod">
          <ac:chgData name="David Sopeña" userId="e3ebd73886f8b5ff" providerId="LiveId" clId="{20BDD6C4-1298-4336-AE9C-39920932D977}" dt="2024-10-18T14:49:43.133" v="1387" actId="20577"/>
          <ac:spMkLst>
            <pc:docMk/>
            <pc:sldMk cId="694353247" sldId="1158"/>
            <ac:spMk id="165" creationId="{C3FF5A66-620D-5AC1-D974-B995EC19497F}"/>
          </ac:spMkLst>
        </pc:spChg>
        <pc:spChg chg="mod">
          <ac:chgData name="David Sopeña" userId="e3ebd73886f8b5ff" providerId="LiveId" clId="{20BDD6C4-1298-4336-AE9C-39920932D977}" dt="2024-10-18T14:50:03.138" v="1395" actId="6549"/>
          <ac:spMkLst>
            <pc:docMk/>
            <pc:sldMk cId="694353247" sldId="1158"/>
            <ac:spMk id="168" creationId="{1AB998D6-2736-AA73-2ED1-42ED125A219A}"/>
          </ac:spMkLst>
        </pc:spChg>
        <pc:spChg chg="mod">
          <ac:chgData name="David Sopeña" userId="e3ebd73886f8b5ff" providerId="LiveId" clId="{20BDD6C4-1298-4336-AE9C-39920932D977}" dt="2024-10-18T14:50:18.048" v="1396" actId="207"/>
          <ac:spMkLst>
            <pc:docMk/>
            <pc:sldMk cId="694353247" sldId="1158"/>
            <ac:spMk id="169" creationId="{2722A9E4-1AD0-0052-3DB3-EC53A70F3C62}"/>
          </ac:spMkLst>
        </pc:spChg>
        <pc:spChg chg="mod">
          <ac:chgData name="David Sopeña" userId="e3ebd73886f8b5ff" providerId="LiveId" clId="{20BDD6C4-1298-4336-AE9C-39920932D977}" dt="2024-10-18T14:49:34.220" v="1383" actId="20577"/>
          <ac:spMkLst>
            <pc:docMk/>
            <pc:sldMk cId="694353247" sldId="1158"/>
            <ac:spMk id="171" creationId="{3C0E6866-A17F-9D35-B3A2-DDFCEB5BF506}"/>
          </ac:spMkLst>
        </pc:spChg>
        <pc:spChg chg="mod">
          <ac:chgData name="David Sopeña" userId="e3ebd73886f8b5ff" providerId="LiveId" clId="{20BDD6C4-1298-4336-AE9C-39920932D977}" dt="2024-10-18T14:49:56.018" v="1391" actId="6549"/>
          <ac:spMkLst>
            <pc:docMk/>
            <pc:sldMk cId="694353247" sldId="1158"/>
            <ac:spMk id="174" creationId="{CB2B88F8-0106-6C5F-D9B9-CED4034698E7}"/>
          </ac:spMkLst>
        </pc:spChg>
        <pc:spChg chg="mod">
          <ac:chgData name="David Sopeña" userId="e3ebd73886f8b5ff" providerId="LiveId" clId="{20BDD6C4-1298-4336-AE9C-39920932D977}" dt="2024-10-18T14:54:22.810" v="1557" actId="20577"/>
          <ac:spMkLst>
            <pc:docMk/>
            <pc:sldMk cId="694353247" sldId="1158"/>
            <ac:spMk id="177" creationId="{C4FE00D5-E5FB-F0CF-AE56-A75001DBE1EA}"/>
          </ac:spMkLst>
        </pc:spChg>
        <pc:spChg chg="mod">
          <ac:chgData name="David Sopeña" userId="e3ebd73886f8b5ff" providerId="LiveId" clId="{20BDD6C4-1298-4336-AE9C-39920932D977}" dt="2024-10-18T14:48:06.806" v="1369" actId="20577"/>
          <ac:spMkLst>
            <pc:docMk/>
            <pc:sldMk cId="694353247" sldId="1158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4:48:50.600" v="1379" actId="20577"/>
          <ac:spMkLst>
            <pc:docMk/>
            <pc:sldMk cId="694353247" sldId="1158"/>
            <ac:spMk id="192" creationId="{BF89CAC0-AAEB-2FDE-6AEA-79858F617046}"/>
          </ac:spMkLst>
        </pc:spChg>
        <pc:grpChg chg="mod">
          <ac:chgData name="David Sopeña" userId="e3ebd73886f8b5ff" providerId="LiveId" clId="{20BDD6C4-1298-4336-AE9C-39920932D977}" dt="2024-10-18T14:48:22.454" v="1371" actId="1037"/>
          <ac:grpSpMkLst>
            <pc:docMk/>
            <pc:sldMk cId="694353247" sldId="1158"/>
            <ac:grpSpMk id="164" creationId="{18B19D47-E70F-0DFB-BCE9-E0B7166A8867}"/>
          </ac:grpSpMkLst>
        </pc:grpChg>
        <pc:picChg chg="mod">
          <ac:chgData name="David Sopeña" userId="e3ebd73886f8b5ff" providerId="LiveId" clId="{20BDD6C4-1298-4336-AE9C-39920932D977}" dt="2024-10-18T15:35:46.410" v="2154" actId="14100"/>
          <ac:picMkLst>
            <pc:docMk/>
            <pc:sldMk cId="694353247" sldId="1158"/>
            <ac:picMk id="182" creationId="{F788B702-42BF-4462-9238-089854E37F1C}"/>
          </ac:picMkLst>
        </pc:picChg>
      </pc:sldChg>
      <pc:sldChg chg="modSp add mod modShow">
        <pc:chgData name="David Sopeña" userId="e3ebd73886f8b5ff" providerId="LiveId" clId="{20BDD6C4-1298-4336-AE9C-39920932D977}" dt="2024-10-18T15:35:27.717" v="2153"/>
        <pc:sldMkLst>
          <pc:docMk/>
          <pc:sldMk cId="496619690" sldId="1159"/>
        </pc:sldMkLst>
        <pc:spChg chg="mod">
          <ac:chgData name="David Sopeña" userId="e3ebd73886f8b5ff" providerId="LiveId" clId="{20BDD6C4-1298-4336-AE9C-39920932D977}" dt="2024-10-18T14:53:28.724" v="1532" actId="6549"/>
          <ac:spMkLst>
            <pc:docMk/>
            <pc:sldMk cId="496619690" sldId="1159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4:51:53.255" v="1427" actId="20577"/>
          <ac:spMkLst>
            <pc:docMk/>
            <pc:sldMk cId="496619690" sldId="1159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4:56:52.901" v="1600" actId="20577"/>
          <ac:spMkLst>
            <pc:docMk/>
            <pc:sldMk cId="496619690" sldId="1159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4:54:53.768" v="1577" actId="20577"/>
          <ac:spMkLst>
            <pc:docMk/>
            <pc:sldMk cId="496619690" sldId="1159"/>
            <ac:spMk id="33" creationId="{99AB95E4-B354-2E7A-D1A0-AAC59CF1E144}"/>
          </ac:spMkLst>
        </pc:spChg>
        <pc:spChg chg="mod">
          <ac:chgData name="David Sopeña" userId="e3ebd73886f8b5ff" providerId="LiveId" clId="{20BDD6C4-1298-4336-AE9C-39920932D977}" dt="2024-10-18T14:55:18.631" v="1587" actId="6549"/>
          <ac:spMkLst>
            <pc:docMk/>
            <pc:sldMk cId="496619690" sldId="1159"/>
            <ac:spMk id="35" creationId="{10E4C344-A215-52E1-3054-F67EE147BF68}"/>
          </ac:spMkLst>
        </pc:spChg>
        <pc:spChg chg="mod">
          <ac:chgData name="David Sopeña" userId="e3ebd73886f8b5ff" providerId="LiveId" clId="{20BDD6C4-1298-4336-AE9C-39920932D977}" dt="2024-10-18T14:55:12.726" v="1585" actId="20577"/>
          <ac:spMkLst>
            <pc:docMk/>
            <pc:sldMk cId="496619690" sldId="1159"/>
            <ac:spMk id="43" creationId="{B53769DA-BF14-DA8F-B22E-72ACC3203345}"/>
          </ac:spMkLst>
        </pc:spChg>
        <pc:spChg chg="mod">
          <ac:chgData name="David Sopeña" userId="e3ebd73886f8b5ff" providerId="LiveId" clId="{20BDD6C4-1298-4336-AE9C-39920932D977}" dt="2024-10-18T14:53:22.058" v="1530" actId="20577"/>
          <ac:spMkLst>
            <pc:docMk/>
            <pc:sldMk cId="496619690" sldId="1159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4:55:45.591" v="1594" actId="6549"/>
          <ac:spMkLst>
            <pc:docMk/>
            <pc:sldMk cId="496619690" sldId="1159"/>
            <ac:spMk id="48" creationId="{D9BCF90A-3AC9-6A6E-71CA-1861C45E8448}"/>
          </ac:spMkLst>
        </pc:spChg>
        <pc:spChg chg="mod">
          <ac:chgData name="David Sopeña" userId="e3ebd73886f8b5ff" providerId="LiveId" clId="{20BDD6C4-1298-4336-AE9C-39920932D977}" dt="2024-10-18T15:06:07.468" v="1725" actId="20577"/>
          <ac:spMkLst>
            <pc:docMk/>
            <pc:sldMk cId="496619690" sldId="1159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4:52:30.930" v="1463" actId="6549"/>
          <ac:spMkLst>
            <pc:docMk/>
            <pc:sldMk cId="496619690" sldId="1159"/>
            <ac:spMk id="54" creationId="{7382C1BE-5CCD-92F0-0EB7-9DE8564E0C44}"/>
          </ac:spMkLst>
        </pc:spChg>
        <pc:spChg chg="mod">
          <ac:chgData name="David Sopeña" userId="e3ebd73886f8b5ff" providerId="LiveId" clId="{20BDD6C4-1298-4336-AE9C-39920932D977}" dt="2024-10-18T14:55:41.036" v="1590" actId="207"/>
          <ac:spMkLst>
            <pc:docMk/>
            <pc:sldMk cId="496619690" sldId="1159"/>
            <ac:spMk id="55" creationId="{9F0EF2C6-9B75-DA32-BACC-85B5D8A25981}"/>
          </ac:spMkLst>
        </pc:spChg>
        <pc:spChg chg="mod">
          <ac:chgData name="David Sopeña" userId="e3ebd73886f8b5ff" providerId="LiveId" clId="{20BDD6C4-1298-4336-AE9C-39920932D977}" dt="2024-10-18T14:55:04.043" v="1581" actId="20577"/>
          <ac:spMkLst>
            <pc:docMk/>
            <pc:sldMk cId="496619690" sldId="1159"/>
            <ac:spMk id="59" creationId="{1992FD83-627D-E6DC-6E05-6CBA54A56C29}"/>
          </ac:spMkLst>
        </pc:spChg>
        <pc:spChg chg="mod">
          <ac:chgData name="David Sopeña" userId="e3ebd73886f8b5ff" providerId="LiveId" clId="{20BDD6C4-1298-4336-AE9C-39920932D977}" dt="2024-10-18T14:55:28.269" v="1589" actId="6549"/>
          <ac:spMkLst>
            <pc:docMk/>
            <pc:sldMk cId="496619690" sldId="1159"/>
            <ac:spMk id="62" creationId="{5246539F-CFB8-DBA8-5BA9-415F16700786}"/>
          </ac:spMkLst>
        </pc:spChg>
        <pc:spChg chg="mod">
          <ac:chgData name="David Sopeña" userId="e3ebd73886f8b5ff" providerId="LiveId" clId="{20BDD6C4-1298-4336-AE9C-39920932D977}" dt="2024-10-18T14:53:13.307" v="1528" actId="20577"/>
          <ac:spMkLst>
            <pc:docMk/>
            <pc:sldMk cId="496619690" sldId="1159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4:53:37.342" v="1536" actId="20577"/>
          <ac:spMkLst>
            <pc:docMk/>
            <pc:sldMk cId="496619690" sldId="1159"/>
            <ac:spMk id="192" creationId="{BF89CAC0-AAEB-2FDE-6AEA-79858F617046}"/>
          </ac:spMkLst>
        </pc:spChg>
        <pc:picChg chg="mod">
          <ac:chgData name="David Sopeña" userId="e3ebd73886f8b5ff" providerId="LiveId" clId="{20BDD6C4-1298-4336-AE9C-39920932D977}" dt="2024-10-18T15:35:27.717" v="2153"/>
          <ac:picMkLst>
            <pc:docMk/>
            <pc:sldMk cId="496619690" sldId="1159"/>
            <ac:picMk id="182" creationId="{F788B702-42BF-4462-9238-089854E37F1C}"/>
          </ac:picMkLst>
        </pc:picChg>
      </pc:sldChg>
      <pc:sldChg chg="addSp modSp add mod modAnim modShow">
        <pc:chgData name="David Sopeña" userId="e3ebd73886f8b5ff" providerId="LiveId" clId="{20BDD6C4-1298-4336-AE9C-39920932D977}" dt="2024-10-18T17:50:26.896" v="2167" actId="729"/>
        <pc:sldMkLst>
          <pc:docMk/>
          <pc:sldMk cId="495517945" sldId="1160"/>
        </pc:sldMkLst>
        <pc:spChg chg="mod">
          <ac:chgData name="David Sopeña" userId="e3ebd73886f8b5ff" providerId="LiveId" clId="{20BDD6C4-1298-4336-AE9C-39920932D977}" dt="2024-10-18T15:00:53.937" v="1628" actId="20577"/>
          <ac:spMkLst>
            <pc:docMk/>
            <pc:sldMk cId="495517945" sldId="1160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4:59:04.893" v="1608" actId="20577"/>
          <ac:spMkLst>
            <pc:docMk/>
            <pc:sldMk cId="495517945" sldId="1160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5:01:11.848" v="1636" actId="20577"/>
          <ac:spMkLst>
            <pc:docMk/>
            <pc:sldMk cId="495517945" sldId="1160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5:01:18.131" v="1637" actId="207"/>
          <ac:spMkLst>
            <pc:docMk/>
            <pc:sldMk cId="495517945" sldId="1160"/>
            <ac:spMk id="19" creationId="{1AC7AE50-61BE-129B-C998-6CCDD294F450}"/>
          </ac:spMkLst>
        </pc:spChg>
        <pc:spChg chg="mod">
          <ac:chgData name="David Sopeña" userId="e3ebd73886f8b5ff" providerId="LiveId" clId="{20BDD6C4-1298-4336-AE9C-39920932D977}" dt="2024-10-18T15:00:47.112" v="1624" actId="6549"/>
          <ac:spMkLst>
            <pc:docMk/>
            <pc:sldMk cId="495517945" sldId="1160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5:01:04.864" v="1632" actId="20577"/>
          <ac:spMkLst>
            <pc:docMk/>
            <pc:sldMk cId="495517945" sldId="1160"/>
            <ac:spMk id="51" creationId="{77B435CA-E74A-EA68-7EB9-621AAABCE287}"/>
          </ac:spMkLst>
        </pc:spChg>
        <pc:spChg chg="mod">
          <ac:chgData name="David Sopeña" userId="e3ebd73886f8b5ff" providerId="LiveId" clId="{20BDD6C4-1298-4336-AE9C-39920932D977}" dt="2024-10-18T15:00:25.412" v="1620"/>
          <ac:spMkLst>
            <pc:docMk/>
            <pc:sldMk cId="495517945" sldId="1160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5:00:21.273" v="1619" actId="21"/>
          <ac:spMkLst>
            <pc:docMk/>
            <pc:sldMk cId="495517945" sldId="1160"/>
            <ac:spMk id="54" creationId="{7382C1BE-5CCD-92F0-0EB7-9DE8564E0C44}"/>
          </ac:spMkLst>
        </pc:spChg>
        <pc:spChg chg="mod">
          <ac:chgData name="David Sopeña" userId="e3ebd73886f8b5ff" providerId="LiveId" clId="{20BDD6C4-1298-4336-AE9C-39920932D977}" dt="2024-10-18T15:03:34.246" v="1693" actId="6549"/>
          <ac:spMkLst>
            <pc:docMk/>
            <pc:sldMk cId="495517945" sldId="1160"/>
            <ac:spMk id="141" creationId="{7AD7EB9D-BF55-E3AE-0997-DA3D122C2955}"/>
          </ac:spMkLst>
        </pc:spChg>
        <pc:spChg chg="mod">
          <ac:chgData name="David Sopeña" userId="e3ebd73886f8b5ff" providerId="LiveId" clId="{20BDD6C4-1298-4336-AE9C-39920932D977}" dt="2024-10-18T15:04:06.143" v="1702" actId="6549"/>
          <ac:spMkLst>
            <pc:docMk/>
            <pc:sldMk cId="495517945" sldId="1160"/>
            <ac:spMk id="144" creationId="{ABE1F8B7-BB5C-7B4A-11F3-47CE8C3D225A}"/>
          </ac:spMkLst>
        </pc:spChg>
        <pc:spChg chg="mod">
          <ac:chgData name="David Sopeña" userId="e3ebd73886f8b5ff" providerId="LiveId" clId="{20BDD6C4-1298-4336-AE9C-39920932D977}" dt="2024-10-18T15:03:29.828" v="1691" actId="6549"/>
          <ac:spMkLst>
            <pc:docMk/>
            <pc:sldMk cId="495517945" sldId="1160"/>
            <ac:spMk id="165" creationId="{C3FF5A66-620D-5AC1-D974-B995EC19497F}"/>
          </ac:spMkLst>
        </pc:spChg>
        <pc:spChg chg="mod">
          <ac:chgData name="David Sopeña" userId="e3ebd73886f8b5ff" providerId="LiveId" clId="{20BDD6C4-1298-4336-AE9C-39920932D977}" dt="2024-10-18T15:04:00.995" v="1700" actId="20577"/>
          <ac:spMkLst>
            <pc:docMk/>
            <pc:sldMk cId="495517945" sldId="1160"/>
            <ac:spMk id="168" creationId="{1AB998D6-2736-AA73-2ED1-42ED125A219A}"/>
          </ac:spMkLst>
        </pc:spChg>
        <pc:spChg chg="mod">
          <ac:chgData name="David Sopeña" userId="e3ebd73886f8b5ff" providerId="LiveId" clId="{20BDD6C4-1298-4336-AE9C-39920932D977}" dt="2024-10-18T15:03:51.161" v="1696" actId="207"/>
          <ac:spMkLst>
            <pc:docMk/>
            <pc:sldMk cId="495517945" sldId="1160"/>
            <ac:spMk id="169" creationId="{2722A9E4-1AD0-0052-3DB3-EC53A70F3C62}"/>
          </ac:spMkLst>
        </pc:spChg>
        <pc:spChg chg="mod">
          <ac:chgData name="David Sopeña" userId="e3ebd73886f8b5ff" providerId="LiveId" clId="{20BDD6C4-1298-4336-AE9C-39920932D977}" dt="2024-10-18T15:03:20.765" v="1687" actId="6549"/>
          <ac:spMkLst>
            <pc:docMk/>
            <pc:sldMk cId="495517945" sldId="1160"/>
            <ac:spMk id="171" creationId="{3C0E6866-A17F-9D35-B3A2-DDFCEB5BF506}"/>
          </ac:spMkLst>
        </pc:spChg>
        <pc:spChg chg="mod">
          <ac:chgData name="David Sopeña" userId="e3ebd73886f8b5ff" providerId="LiveId" clId="{20BDD6C4-1298-4336-AE9C-39920932D977}" dt="2024-10-18T15:03:43.121" v="1695" actId="6549"/>
          <ac:spMkLst>
            <pc:docMk/>
            <pc:sldMk cId="495517945" sldId="1160"/>
            <ac:spMk id="174" creationId="{CB2B88F8-0106-6C5F-D9B9-CED4034698E7}"/>
          </ac:spMkLst>
        </pc:spChg>
        <pc:spChg chg="mod">
          <ac:chgData name="David Sopeña" userId="e3ebd73886f8b5ff" providerId="LiveId" clId="{20BDD6C4-1298-4336-AE9C-39920932D977}" dt="2024-10-18T15:03:05.730" v="1685" actId="20577"/>
          <ac:spMkLst>
            <pc:docMk/>
            <pc:sldMk cId="495517945" sldId="1160"/>
            <ac:spMk id="178" creationId="{E91D1F4B-8FFC-6A55-F032-E1E28B6DDB7F}"/>
          </ac:spMkLst>
        </pc:spChg>
        <pc:spChg chg="mod">
          <ac:chgData name="David Sopeña" userId="e3ebd73886f8b5ff" providerId="LiveId" clId="{20BDD6C4-1298-4336-AE9C-39920932D977}" dt="2024-10-18T15:00:58.236" v="1630" actId="20577"/>
          <ac:spMkLst>
            <pc:docMk/>
            <pc:sldMk cId="495517945" sldId="1160"/>
            <ac:spMk id="192" creationId="{BF89CAC0-AAEB-2FDE-6AEA-79858F617046}"/>
          </ac:spMkLst>
        </pc:spChg>
        <pc:spChg chg="mod">
          <ac:chgData name="David Sopeña" userId="e3ebd73886f8b5ff" providerId="LiveId" clId="{20BDD6C4-1298-4336-AE9C-39920932D977}" dt="2024-10-18T15:01:38.844" v="1642" actId="20577"/>
          <ac:spMkLst>
            <pc:docMk/>
            <pc:sldMk cId="495517945" sldId="1160"/>
            <ac:spMk id="195" creationId="{E996ABB5-0F7F-7FFD-1F37-08BEF6020850}"/>
          </ac:spMkLst>
        </pc:spChg>
        <pc:spChg chg="mod">
          <ac:chgData name="David Sopeña" userId="e3ebd73886f8b5ff" providerId="LiveId" clId="{20BDD6C4-1298-4336-AE9C-39920932D977}" dt="2024-10-18T15:01:21.643" v="1638" actId="207"/>
          <ac:spMkLst>
            <pc:docMk/>
            <pc:sldMk cId="495517945" sldId="1160"/>
            <ac:spMk id="196" creationId="{2A6141FA-4C44-9EEE-693A-EA368E4C58D2}"/>
          </ac:spMkLst>
        </pc:spChg>
        <pc:picChg chg="add mod">
          <ac:chgData name="David Sopeña" userId="e3ebd73886f8b5ff" providerId="LiveId" clId="{20BDD6C4-1298-4336-AE9C-39920932D977}" dt="2024-10-18T15:37:18.200" v="2156" actId="571"/>
          <ac:picMkLst>
            <pc:docMk/>
            <pc:sldMk cId="495517945" sldId="1160"/>
            <ac:picMk id="2" creationId="{7985B5CF-ACA0-C27B-13A1-B34127CE8A50}"/>
          </ac:picMkLst>
        </pc:picChg>
        <pc:picChg chg="mod">
          <ac:chgData name="David Sopeña" userId="e3ebd73886f8b5ff" providerId="LiveId" clId="{20BDD6C4-1298-4336-AE9C-39920932D977}" dt="2024-10-18T15:37:21.441" v="2157" actId="14100"/>
          <ac:picMkLst>
            <pc:docMk/>
            <pc:sldMk cId="495517945" sldId="1160"/>
            <ac:picMk id="182" creationId="{F788B702-42BF-4462-9238-089854E37F1C}"/>
          </ac:picMkLst>
        </pc:picChg>
      </pc:sldChg>
      <pc:sldChg chg="add del">
        <pc:chgData name="David Sopeña" userId="e3ebd73886f8b5ff" providerId="LiveId" clId="{20BDD6C4-1298-4336-AE9C-39920932D977}" dt="2024-10-18T14:56:35.009" v="1596"/>
        <pc:sldMkLst>
          <pc:docMk/>
          <pc:sldMk cId="566775272" sldId="1160"/>
        </pc:sldMkLst>
      </pc:sldChg>
      <pc:sldChg chg="add del">
        <pc:chgData name="David Sopeña" userId="e3ebd73886f8b5ff" providerId="LiveId" clId="{20BDD6C4-1298-4336-AE9C-39920932D977}" dt="2024-10-18T14:56:35.009" v="1596"/>
        <pc:sldMkLst>
          <pc:docMk/>
          <pc:sldMk cId="1542004547" sldId="1161"/>
        </pc:sldMkLst>
      </pc:sldChg>
      <pc:sldChg chg="addSp delSp modSp add mod modShow">
        <pc:chgData name="David Sopeña" userId="e3ebd73886f8b5ff" providerId="LiveId" clId="{20BDD6C4-1298-4336-AE9C-39920932D977}" dt="2024-10-18T17:50:24.190" v="2166" actId="729"/>
        <pc:sldMkLst>
          <pc:docMk/>
          <pc:sldMk cId="3604586360" sldId="1161"/>
        </pc:sldMkLst>
        <pc:spChg chg="mod">
          <ac:chgData name="David Sopeña" userId="e3ebd73886f8b5ff" providerId="LiveId" clId="{20BDD6C4-1298-4336-AE9C-39920932D977}" dt="2024-10-18T15:06:54.887" v="1737" actId="20577"/>
          <ac:spMkLst>
            <pc:docMk/>
            <pc:sldMk cId="3604586360" sldId="1161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4:59:12.311" v="1611" actId="20577"/>
          <ac:spMkLst>
            <pc:docMk/>
            <pc:sldMk cId="3604586360" sldId="1161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5:07:19.149" v="1746" actId="6549"/>
          <ac:spMkLst>
            <pc:docMk/>
            <pc:sldMk cId="3604586360" sldId="1161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5:07:12.647" v="1742" actId="207"/>
          <ac:spMkLst>
            <pc:docMk/>
            <pc:sldMk cId="3604586360" sldId="1161"/>
            <ac:spMk id="19" creationId="{1AC7AE50-61BE-129B-C998-6CCDD294F450}"/>
          </ac:spMkLst>
        </pc:spChg>
        <pc:spChg chg="add del">
          <ac:chgData name="David Sopeña" userId="e3ebd73886f8b5ff" providerId="LiveId" clId="{20BDD6C4-1298-4336-AE9C-39920932D977}" dt="2024-10-18T15:05:00.693" v="1715" actId="22"/>
          <ac:spMkLst>
            <pc:docMk/>
            <pc:sldMk cId="3604586360" sldId="1161"/>
            <ac:spMk id="21" creationId="{F8CC494D-B1DF-9D7D-EBE5-525EA9D0E4C5}"/>
          </ac:spMkLst>
        </pc:spChg>
        <pc:spChg chg="mod">
          <ac:chgData name="David Sopeña" userId="e3ebd73886f8b5ff" providerId="LiveId" clId="{20BDD6C4-1298-4336-AE9C-39920932D977}" dt="2024-10-18T15:09:43.436" v="1781" actId="6549"/>
          <ac:spMkLst>
            <pc:docMk/>
            <pc:sldMk cId="3604586360" sldId="1161"/>
            <ac:spMk id="35" creationId="{10E4C344-A215-52E1-3054-F67EE147BF68}"/>
          </ac:spMkLst>
        </pc:spChg>
        <pc:spChg chg="mod">
          <ac:chgData name="David Sopeña" userId="e3ebd73886f8b5ff" providerId="LiveId" clId="{20BDD6C4-1298-4336-AE9C-39920932D977}" dt="2024-10-18T15:10:14.231" v="1790" actId="6549"/>
          <ac:spMkLst>
            <pc:docMk/>
            <pc:sldMk cId="3604586360" sldId="1161"/>
            <ac:spMk id="38" creationId="{D73E3162-D323-2323-7A9A-700BA60195F3}"/>
          </ac:spMkLst>
        </pc:spChg>
        <pc:spChg chg="mod">
          <ac:chgData name="David Sopeña" userId="e3ebd73886f8b5ff" providerId="LiveId" clId="{20BDD6C4-1298-4336-AE9C-39920932D977}" dt="2024-10-18T15:09:05.839" v="1771" actId="1038"/>
          <ac:spMkLst>
            <pc:docMk/>
            <pc:sldMk cId="3604586360" sldId="1161"/>
            <ac:spMk id="42" creationId="{745D03D3-614E-FA4F-F57A-DE692E0C0B24}"/>
          </ac:spMkLst>
        </pc:spChg>
        <pc:spChg chg="mod">
          <ac:chgData name="David Sopeña" userId="e3ebd73886f8b5ff" providerId="LiveId" clId="{20BDD6C4-1298-4336-AE9C-39920932D977}" dt="2024-10-18T15:09:37.220" v="1779" actId="6549"/>
          <ac:spMkLst>
            <pc:docMk/>
            <pc:sldMk cId="3604586360" sldId="1161"/>
            <ac:spMk id="43" creationId="{B53769DA-BF14-DA8F-B22E-72ACC3203345}"/>
          </ac:spMkLst>
        </pc:spChg>
        <pc:spChg chg="mod">
          <ac:chgData name="David Sopeña" userId="e3ebd73886f8b5ff" providerId="LiveId" clId="{20BDD6C4-1298-4336-AE9C-39920932D977}" dt="2024-10-18T15:06:41.947" v="1733" actId="6549"/>
          <ac:spMkLst>
            <pc:docMk/>
            <pc:sldMk cId="3604586360" sldId="1161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5:10:00.099" v="1787" actId="6549"/>
          <ac:spMkLst>
            <pc:docMk/>
            <pc:sldMk cId="3604586360" sldId="1161"/>
            <ac:spMk id="48" creationId="{D9BCF90A-3AC9-6A6E-71CA-1861C45E8448}"/>
          </ac:spMkLst>
        </pc:spChg>
        <pc:spChg chg="mod">
          <ac:chgData name="David Sopeña" userId="e3ebd73886f8b5ff" providerId="LiveId" clId="{20BDD6C4-1298-4336-AE9C-39920932D977}" dt="2024-10-18T15:07:07.150" v="1741" actId="6549"/>
          <ac:spMkLst>
            <pc:docMk/>
            <pc:sldMk cId="3604586360" sldId="1161"/>
            <ac:spMk id="51" creationId="{77B435CA-E74A-EA68-7EB9-621AAABCE287}"/>
          </ac:spMkLst>
        </pc:spChg>
        <pc:spChg chg="mod">
          <ac:chgData name="David Sopeña" userId="e3ebd73886f8b5ff" providerId="LiveId" clId="{20BDD6C4-1298-4336-AE9C-39920932D977}" dt="2024-10-18T15:05:35.311" v="1721" actId="6549"/>
          <ac:spMkLst>
            <pc:docMk/>
            <pc:sldMk cId="3604586360" sldId="1161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5:06:22.472" v="1729" actId="20577"/>
          <ac:spMkLst>
            <pc:docMk/>
            <pc:sldMk cId="3604586360" sldId="1161"/>
            <ac:spMk id="54" creationId="{7382C1BE-5CCD-92F0-0EB7-9DE8564E0C44}"/>
          </ac:spMkLst>
        </pc:spChg>
        <pc:spChg chg="mod">
          <ac:chgData name="David Sopeña" userId="e3ebd73886f8b5ff" providerId="LiveId" clId="{20BDD6C4-1298-4336-AE9C-39920932D977}" dt="2024-10-18T15:10:05.736" v="1788" actId="207"/>
          <ac:spMkLst>
            <pc:docMk/>
            <pc:sldMk cId="3604586360" sldId="1161"/>
            <ac:spMk id="55" creationId="{9F0EF2C6-9B75-DA32-BACC-85B5D8A25981}"/>
          </ac:spMkLst>
        </pc:spChg>
        <pc:spChg chg="mod">
          <ac:chgData name="David Sopeña" userId="e3ebd73886f8b5ff" providerId="LiveId" clId="{20BDD6C4-1298-4336-AE9C-39920932D977}" dt="2024-10-18T15:09:28.932" v="1773" actId="6549"/>
          <ac:spMkLst>
            <pc:docMk/>
            <pc:sldMk cId="3604586360" sldId="1161"/>
            <ac:spMk id="59" creationId="{1992FD83-627D-E6DC-6E05-6CBA54A56C29}"/>
          </ac:spMkLst>
        </pc:spChg>
        <pc:spChg chg="mod">
          <ac:chgData name="David Sopeña" userId="e3ebd73886f8b5ff" providerId="LiveId" clId="{20BDD6C4-1298-4336-AE9C-39920932D977}" dt="2024-10-18T15:09:49.670" v="1783" actId="6549"/>
          <ac:spMkLst>
            <pc:docMk/>
            <pc:sldMk cId="3604586360" sldId="1161"/>
            <ac:spMk id="62" creationId="{5246539F-CFB8-DBA8-5BA9-415F16700786}"/>
          </ac:spMkLst>
        </pc:spChg>
        <pc:spChg chg="mod">
          <ac:chgData name="David Sopeña" userId="e3ebd73886f8b5ff" providerId="LiveId" clId="{20BDD6C4-1298-4336-AE9C-39920932D977}" dt="2024-10-18T15:06:58.170" v="1739" actId="20577"/>
          <ac:spMkLst>
            <pc:docMk/>
            <pc:sldMk cId="3604586360" sldId="1161"/>
            <ac:spMk id="192" creationId="{BF89CAC0-AAEB-2FDE-6AEA-79858F617046}"/>
          </ac:spMkLst>
        </pc:spChg>
        <pc:spChg chg="mod">
          <ac:chgData name="David Sopeña" userId="e3ebd73886f8b5ff" providerId="LiveId" clId="{20BDD6C4-1298-4336-AE9C-39920932D977}" dt="2024-10-18T15:29:03.603" v="2063" actId="108"/>
          <ac:spMkLst>
            <pc:docMk/>
            <pc:sldMk cId="3604586360" sldId="1161"/>
            <ac:spMk id="195" creationId="{E996ABB5-0F7F-7FFD-1F37-08BEF6020850}"/>
          </ac:spMkLst>
        </pc:spChg>
        <pc:spChg chg="mod">
          <ac:chgData name="David Sopeña" userId="e3ebd73886f8b5ff" providerId="LiveId" clId="{20BDD6C4-1298-4336-AE9C-39920932D977}" dt="2024-10-18T15:07:24.696" v="1747" actId="207"/>
          <ac:spMkLst>
            <pc:docMk/>
            <pc:sldMk cId="3604586360" sldId="1161"/>
            <ac:spMk id="196" creationId="{2A6141FA-4C44-9EEE-693A-EA368E4C58D2}"/>
          </ac:spMkLst>
        </pc:spChg>
        <pc:picChg chg="mod">
          <ac:chgData name="David Sopeña" userId="e3ebd73886f8b5ff" providerId="LiveId" clId="{20BDD6C4-1298-4336-AE9C-39920932D977}" dt="2024-10-18T14:59:52.929" v="1615"/>
          <ac:picMkLst>
            <pc:docMk/>
            <pc:sldMk cId="3604586360" sldId="1161"/>
            <ac:picMk id="182" creationId="{F788B702-42BF-4462-9238-089854E37F1C}"/>
          </ac:picMkLst>
        </pc:picChg>
      </pc:sldChg>
      <pc:sldChg chg="modSp add mod modShow">
        <pc:chgData name="David Sopeña" userId="e3ebd73886f8b5ff" providerId="LiveId" clId="{20BDD6C4-1298-4336-AE9C-39920932D977}" dt="2024-10-18T17:50:33.558" v="2168" actId="729"/>
        <pc:sldMkLst>
          <pc:docMk/>
          <pc:sldMk cId="525987612" sldId="1162"/>
        </pc:sldMkLst>
        <pc:spChg chg="mod">
          <ac:chgData name="David Sopeña" userId="e3ebd73886f8b5ff" providerId="LiveId" clId="{20BDD6C4-1298-4336-AE9C-39920932D977}" dt="2024-10-18T15:12:56.130" v="1803" actId="20577"/>
          <ac:spMkLst>
            <pc:docMk/>
            <pc:sldMk cId="525987612" sldId="1162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5:11:19.369" v="1794" actId="20577"/>
          <ac:spMkLst>
            <pc:docMk/>
            <pc:sldMk cId="525987612" sldId="1162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5:16:54.188" v="1928" actId="6549"/>
          <ac:spMkLst>
            <pc:docMk/>
            <pc:sldMk cId="525987612" sldId="1162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5:16:15.768" v="1914" actId="20577"/>
          <ac:spMkLst>
            <pc:docMk/>
            <pc:sldMk cId="525987612" sldId="1162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5:14:32.944" v="1815"/>
          <ac:spMkLst>
            <pc:docMk/>
            <pc:sldMk cId="525987612" sldId="1162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5:19:50.443" v="1962" actId="6549"/>
          <ac:spMkLst>
            <pc:docMk/>
            <pc:sldMk cId="525987612" sldId="1162"/>
            <ac:spMk id="141" creationId="{7AD7EB9D-BF55-E3AE-0997-DA3D122C2955}"/>
          </ac:spMkLst>
        </pc:spChg>
        <pc:spChg chg="mod">
          <ac:chgData name="David Sopeña" userId="e3ebd73886f8b5ff" providerId="LiveId" clId="{20BDD6C4-1298-4336-AE9C-39920932D977}" dt="2024-10-18T15:20:54.873" v="1980" actId="20577"/>
          <ac:spMkLst>
            <pc:docMk/>
            <pc:sldMk cId="525987612" sldId="1162"/>
            <ac:spMk id="144" creationId="{ABE1F8B7-BB5C-7B4A-11F3-47CE8C3D225A}"/>
          </ac:spMkLst>
        </pc:spChg>
        <pc:spChg chg="mod">
          <ac:chgData name="David Sopeña" userId="e3ebd73886f8b5ff" providerId="LiveId" clId="{20BDD6C4-1298-4336-AE9C-39920932D977}" dt="2024-10-18T15:19:46.188" v="1960" actId="6549"/>
          <ac:spMkLst>
            <pc:docMk/>
            <pc:sldMk cId="525987612" sldId="1162"/>
            <ac:spMk id="165" creationId="{C3FF5A66-620D-5AC1-D974-B995EC19497F}"/>
          </ac:spMkLst>
        </pc:spChg>
        <pc:spChg chg="mod">
          <ac:chgData name="David Sopeña" userId="e3ebd73886f8b5ff" providerId="LiveId" clId="{20BDD6C4-1298-4336-AE9C-39920932D977}" dt="2024-10-18T15:20:45.166" v="1977" actId="6549"/>
          <ac:spMkLst>
            <pc:docMk/>
            <pc:sldMk cId="525987612" sldId="1162"/>
            <ac:spMk id="168" creationId="{1AB998D6-2736-AA73-2ED1-42ED125A219A}"/>
          </ac:spMkLst>
        </pc:spChg>
        <pc:spChg chg="mod">
          <ac:chgData name="David Sopeña" userId="e3ebd73886f8b5ff" providerId="LiveId" clId="{20BDD6C4-1298-4336-AE9C-39920932D977}" dt="2024-10-18T15:20:49.834" v="1978" actId="207"/>
          <ac:spMkLst>
            <pc:docMk/>
            <pc:sldMk cId="525987612" sldId="1162"/>
            <ac:spMk id="169" creationId="{2722A9E4-1AD0-0052-3DB3-EC53A70F3C62}"/>
          </ac:spMkLst>
        </pc:spChg>
        <pc:spChg chg="mod">
          <ac:chgData name="David Sopeña" userId="e3ebd73886f8b5ff" providerId="LiveId" clId="{20BDD6C4-1298-4336-AE9C-39920932D977}" dt="2024-10-18T15:19:42.617" v="1958" actId="6549"/>
          <ac:spMkLst>
            <pc:docMk/>
            <pc:sldMk cId="525987612" sldId="1162"/>
            <ac:spMk id="171" creationId="{3C0E6866-A17F-9D35-B3A2-DDFCEB5BF506}"/>
          </ac:spMkLst>
        </pc:spChg>
        <pc:spChg chg="mod">
          <ac:chgData name="David Sopeña" userId="e3ebd73886f8b5ff" providerId="LiveId" clId="{20BDD6C4-1298-4336-AE9C-39920932D977}" dt="2024-10-18T15:20:37.521" v="1973" actId="6549"/>
          <ac:spMkLst>
            <pc:docMk/>
            <pc:sldMk cId="525987612" sldId="1162"/>
            <ac:spMk id="174" creationId="{CB2B88F8-0106-6C5F-D9B9-CED4034698E7}"/>
          </ac:spMkLst>
        </pc:spChg>
        <pc:spChg chg="mod">
          <ac:chgData name="David Sopeña" userId="e3ebd73886f8b5ff" providerId="LiveId" clId="{20BDD6C4-1298-4336-AE9C-39920932D977}" dt="2024-10-18T15:20:31.690" v="1969" actId="207"/>
          <ac:spMkLst>
            <pc:docMk/>
            <pc:sldMk cId="525987612" sldId="1162"/>
            <ac:spMk id="175" creationId="{FCA52EAD-49A1-25CB-2B63-3D49F7C145ED}"/>
          </ac:spMkLst>
        </pc:spChg>
        <pc:spChg chg="mod">
          <ac:chgData name="David Sopeña" userId="e3ebd73886f8b5ff" providerId="LiveId" clId="{20BDD6C4-1298-4336-AE9C-39920932D977}" dt="2024-10-18T15:17:44.796" v="1935" actId="20577"/>
          <ac:spMkLst>
            <pc:docMk/>
            <pc:sldMk cId="525987612" sldId="1162"/>
            <ac:spMk id="177" creationId="{C4FE00D5-E5FB-F0CF-AE56-A75001DBE1EA}"/>
          </ac:spMkLst>
        </pc:spChg>
        <pc:spChg chg="mod">
          <ac:chgData name="David Sopeña" userId="e3ebd73886f8b5ff" providerId="LiveId" clId="{20BDD6C4-1298-4336-AE9C-39920932D977}" dt="2024-10-18T15:17:37.849" v="1933" actId="21"/>
          <ac:spMkLst>
            <pc:docMk/>
            <pc:sldMk cId="525987612" sldId="1162"/>
            <ac:spMk id="178" creationId="{E91D1F4B-8FFC-6A55-F032-E1E28B6DDB7F}"/>
          </ac:spMkLst>
        </pc:spChg>
        <pc:spChg chg="mod">
          <ac:chgData name="David Sopeña" userId="e3ebd73886f8b5ff" providerId="LiveId" clId="{20BDD6C4-1298-4336-AE9C-39920932D977}" dt="2024-10-18T15:15:04.164" v="1856" actId="14100"/>
          <ac:spMkLst>
            <pc:docMk/>
            <pc:sldMk cId="525987612" sldId="1162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5:16:20.319" v="1916" actId="20577"/>
          <ac:spMkLst>
            <pc:docMk/>
            <pc:sldMk cId="525987612" sldId="1162"/>
            <ac:spMk id="192" creationId="{BF89CAC0-AAEB-2FDE-6AEA-79858F617046}"/>
          </ac:spMkLst>
        </pc:spChg>
        <pc:spChg chg="mod">
          <ac:chgData name="David Sopeña" userId="e3ebd73886f8b5ff" providerId="LiveId" clId="{20BDD6C4-1298-4336-AE9C-39920932D977}" dt="2024-10-18T15:16:59.855" v="1930" actId="20577"/>
          <ac:spMkLst>
            <pc:docMk/>
            <pc:sldMk cId="525987612" sldId="1162"/>
            <ac:spMk id="195" creationId="{E996ABB5-0F7F-7FFD-1F37-08BEF6020850}"/>
          </ac:spMkLst>
        </pc:spChg>
        <pc:spChg chg="mod">
          <ac:chgData name="David Sopeña" userId="e3ebd73886f8b5ff" providerId="LiveId" clId="{20BDD6C4-1298-4336-AE9C-39920932D977}" dt="2024-10-18T15:17:07.500" v="1931" actId="207"/>
          <ac:spMkLst>
            <pc:docMk/>
            <pc:sldMk cId="525987612" sldId="1162"/>
            <ac:spMk id="196" creationId="{2A6141FA-4C44-9EEE-693A-EA368E4C58D2}"/>
          </ac:spMkLst>
        </pc:spChg>
        <pc:picChg chg="mod">
          <ac:chgData name="David Sopeña" userId="e3ebd73886f8b5ff" providerId="LiveId" clId="{20BDD6C4-1298-4336-AE9C-39920932D977}" dt="2024-10-18T15:13:29.169" v="1811"/>
          <ac:picMkLst>
            <pc:docMk/>
            <pc:sldMk cId="525987612" sldId="1162"/>
            <ac:picMk id="182" creationId="{F788B702-42BF-4462-9238-089854E37F1C}"/>
          </ac:picMkLst>
        </pc:picChg>
      </pc:sldChg>
      <pc:sldChg chg="modSp add mod modShow">
        <pc:chgData name="David Sopeña" userId="e3ebd73886f8b5ff" providerId="LiveId" clId="{20BDD6C4-1298-4336-AE9C-39920932D977}" dt="2024-10-18T17:50:36.038" v="2169" actId="729"/>
        <pc:sldMkLst>
          <pc:docMk/>
          <pc:sldMk cId="26112620" sldId="1163"/>
        </pc:sldMkLst>
        <pc:spChg chg="mod">
          <ac:chgData name="David Sopeña" userId="e3ebd73886f8b5ff" providerId="LiveId" clId="{20BDD6C4-1298-4336-AE9C-39920932D977}" dt="2024-10-18T15:13:09.058" v="1809" actId="20577"/>
          <ac:spMkLst>
            <pc:docMk/>
            <pc:sldMk cId="26112620" sldId="1163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5:11:47.522" v="1797" actId="6549"/>
          <ac:spMkLst>
            <pc:docMk/>
            <pc:sldMk cId="26112620" sldId="1163"/>
            <ac:spMk id="15" creationId="{214C1953-C1B2-80F8-77F8-B52F166CA04F}"/>
          </ac:spMkLst>
        </pc:spChg>
        <pc:spChg chg="mod">
          <ac:chgData name="David Sopeña" userId="e3ebd73886f8b5ff" providerId="LiveId" clId="{20BDD6C4-1298-4336-AE9C-39920932D977}" dt="2024-10-18T15:18:13.881" v="1938"/>
          <ac:spMkLst>
            <pc:docMk/>
            <pc:sldMk cId="26112620" sldId="1163"/>
            <ac:spMk id="33" creationId="{99AB95E4-B354-2E7A-D1A0-AAC59CF1E144}"/>
          </ac:spMkLst>
        </pc:spChg>
        <pc:spChg chg="mod">
          <ac:chgData name="David Sopeña" userId="e3ebd73886f8b5ff" providerId="LiveId" clId="{20BDD6C4-1298-4336-AE9C-39920932D977}" dt="2024-10-18T15:20:04.995" v="1968" actId="6549"/>
          <ac:spMkLst>
            <pc:docMk/>
            <pc:sldMk cId="26112620" sldId="1163"/>
            <ac:spMk id="35" creationId="{10E4C344-A215-52E1-3054-F67EE147BF68}"/>
          </ac:spMkLst>
        </pc:spChg>
        <pc:spChg chg="mod">
          <ac:chgData name="David Sopeña" userId="e3ebd73886f8b5ff" providerId="LiveId" clId="{20BDD6C4-1298-4336-AE9C-39920932D977}" dt="2024-10-18T15:21:37.862" v="1992" actId="20577"/>
          <ac:spMkLst>
            <pc:docMk/>
            <pc:sldMk cId="26112620" sldId="1163"/>
            <ac:spMk id="38" creationId="{D73E3162-D323-2323-7A9A-700BA60195F3}"/>
          </ac:spMkLst>
        </pc:spChg>
        <pc:spChg chg="mod">
          <ac:chgData name="David Sopeña" userId="e3ebd73886f8b5ff" providerId="LiveId" clId="{20BDD6C4-1298-4336-AE9C-39920932D977}" dt="2024-10-18T15:19:23.616" v="1956" actId="20577"/>
          <ac:spMkLst>
            <pc:docMk/>
            <pc:sldMk cId="26112620" sldId="1163"/>
            <ac:spMk id="42" creationId="{745D03D3-614E-FA4F-F57A-DE692E0C0B24}"/>
          </ac:spMkLst>
        </pc:spChg>
        <pc:spChg chg="mod">
          <ac:chgData name="David Sopeña" userId="e3ebd73886f8b5ff" providerId="LiveId" clId="{20BDD6C4-1298-4336-AE9C-39920932D977}" dt="2024-10-18T15:20:01.610" v="1966" actId="6549"/>
          <ac:spMkLst>
            <pc:docMk/>
            <pc:sldMk cId="26112620" sldId="1163"/>
            <ac:spMk id="43" creationId="{B53769DA-BF14-DA8F-B22E-72ACC3203345}"/>
          </ac:spMkLst>
        </pc:spChg>
        <pc:spChg chg="mod">
          <ac:chgData name="David Sopeña" userId="e3ebd73886f8b5ff" providerId="LiveId" clId="{20BDD6C4-1298-4336-AE9C-39920932D977}" dt="2024-10-18T15:16:37.786" v="1924" actId="6549"/>
          <ac:spMkLst>
            <pc:docMk/>
            <pc:sldMk cId="26112620" sldId="1163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5:21:33.654" v="1990" actId="6549"/>
          <ac:spMkLst>
            <pc:docMk/>
            <pc:sldMk cId="26112620" sldId="1163"/>
            <ac:spMk id="48" creationId="{D9BCF90A-3AC9-6A6E-71CA-1861C45E8448}"/>
          </ac:spMkLst>
        </pc:spChg>
        <pc:spChg chg="mod">
          <ac:chgData name="David Sopeña" userId="e3ebd73886f8b5ff" providerId="LiveId" clId="{20BDD6C4-1298-4336-AE9C-39920932D977}" dt="2024-10-18T15:15:39.491" v="1867" actId="20577"/>
          <ac:spMkLst>
            <pc:docMk/>
            <pc:sldMk cId="26112620" sldId="1163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5:21:28.053" v="1986" actId="207"/>
          <ac:spMkLst>
            <pc:docMk/>
            <pc:sldMk cId="26112620" sldId="1163"/>
            <ac:spMk id="55" creationId="{9F0EF2C6-9B75-DA32-BACC-85B5D8A25981}"/>
          </ac:spMkLst>
        </pc:spChg>
        <pc:spChg chg="mod">
          <ac:chgData name="David Sopeña" userId="e3ebd73886f8b5ff" providerId="LiveId" clId="{20BDD6C4-1298-4336-AE9C-39920932D977}" dt="2024-10-18T15:19:57.672" v="1964" actId="6549"/>
          <ac:spMkLst>
            <pc:docMk/>
            <pc:sldMk cId="26112620" sldId="1163"/>
            <ac:spMk id="59" creationId="{1992FD83-627D-E6DC-6E05-6CBA54A56C29}"/>
          </ac:spMkLst>
        </pc:spChg>
        <pc:spChg chg="mod">
          <ac:chgData name="David Sopeña" userId="e3ebd73886f8b5ff" providerId="LiveId" clId="{20BDD6C4-1298-4336-AE9C-39920932D977}" dt="2024-10-18T15:21:20.179" v="1985" actId="6549"/>
          <ac:spMkLst>
            <pc:docMk/>
            <pc:sldMk cId="26112620" sldId="1163"/>
            <ac:spMk id="62" creationId="{5246539F-CFB8-DBA8-5BA9-415F16700786}"/>
          </ac:spMkLst>
        </pc:spChg>
        <pc:spChg chg="mod">
          <ac:chgData name="David Sopeña" userId="e3ebd73886f8b5ff" providerId="LiveId" clId="{20BDD6C4-1298-4336-AE9C-39920932D977}" dt="2024-10-18T15:21:12.560" v="1981" actId="207"/>
          <ac:spMkLst>
            <pc:docMk/>
            <pc:sldMk cId="26112620" sldId="1163"/>
            <ac:spMk id="63" creationId="{B8FDBBFD-3B7D-6815-96FF-45BAA6112F85}"/>
          </ac:spMkLst>
        </pc:spChg>
        <pc:spChg chg="mod">
          <ac:chgData name="David Sopeña" userId="e3ebd73886f8b5ff" providerId="LiveId" clId="{20BDD6C4-1298-4336-AE9C-39920932D977}" dt="2024-10-18T15:16:02.364" v="1910" actId="14100"/>
          <ac:spMkLst>
            <pc:docMk/>
            <pc:sldMk cId="26112620" sldId="1163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5:16:42.481" v="1926" actId="6549"/>
          <ac:spMkLst>
            <pc:docMk/>
            <pc:sldMk cId="26112620" sldId="1163"/>
            <ac:spMk id="192" creationId="{BF89CAC0-AAEB-2FDE-6AEA-79858F617046}"/>
          </ac:spMkLst>
        </pc:spChg>
        <pc:picChg chg="mod">
          <ac:chgData name="David Sopeña" userId="e3ebd73886f8b5ff" providerId="LiveId" clId="{20BDD6C4-1298-4336-AE9C-39920932D977}" dt="2024-10-18T15:13:50.333" v="1814"/>
          <ac:picMkLst>
            <pc:docMk/>
            <pc:sldMk cId="26112620" sldId="1163"/>
            <ac:picMk id="182" creationId="{F788B702-42BF-4462-9238-089854E37F1C}"/>
          </ac:picMkLst>
        </pc:picChg>
      </pc:sldChg>
      <pc:sldChg chg="modSp add mod modShow">
        <pc:chgData name="David Sopeña" userId="e3ebd73886f8b5ff" providerId="LiveId" clId="{20BDD6C4-1298-4336-AE9C-39920932D977}" dt="2024-10-18T17:50:45.317" v="2171" actId="729"/>
        <pc:sldMkLst>
          <pc:docMk/>
          <pc:sldMk cId="922773624" sldId="1164"/>
        </pc:sldMkLst>
        <pc:spChg chg="mod">
          <ac:chgData name="David Sopeña" userId="e3ebd73886f8b5ff" providerId="LiveId" clId="{20BDD6C4-1298-4336-AE9C-39920932D977}" dt="2024-10-18T15:26:47.957" v="2027" actId="6549"/>
          <ac:spMkLst>
            <pc:docMk/>
            <pc:sldMk cId="922773624" sldId="1164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5:23:44.269" v="2002" actId="20577"/>
          <ac:spMkLst>
            <pc:docMk/>
            <pc:sldMk cId="922773624" sldId="1164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5:28:05.215" v="2054" actId="6549"/>
          <ac:spMkLst>
            <pc:docMk/>
            <pc:sldMk cId="922773624" sldId="1164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5:28:00.133" v="2050" actId="207"/>
          <ac:spMkLst>
            <pc:docMk/>
            <pc:sldMk cId="922773624" sldId="1164"/>
            <ac:spMk id="19" creationId="{1AC7AE50-61BE-129B-C998-6CCDD294F450}"/>
          </ac:spMkLst>
        </pc:spChg>
        <pc:spChg chg="mod">
          <ac:chgData name="David Sopeña" userId="e3ebd73886f8b5ff" providerId="LiveId" clId="{20BDD6C4-1298-4336-AE9C-39920932D977}" dt="2024-10-18T15:26:42.760" v="2023" actId="20577"/>
          <ac:spMkLst>
            <pc:docMk/>
            <pc:sldMk cId="922773624" sldId="1164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5:27:55.335" v="2049" actId="20577"/>
          <ac:spMkLst>
            <pc:docMk/>
            <pc:sldMk cId="922773624" sldId="1164"/>
            <ac:spMk id="51" creationId="{77B435CA-E74A-EA68-7EB9-621AAABCE287}"/>
          </ac:spMkLst>
        </pc:spChg>
        <pc:spChg chg="mod">
          <ac:chgData name="David Sopeña" userId="e3ebd73886f8b5ff" providerId="LiveId" clId="{20BDD6C4-1298-4336-AE9C-39920932D977}" dt="2024-10-18T15:26:23.971" v="2018" actId="21"/>
          <ac:spMkLst>
            <pc:docMk/>
            <pc:sldMk cId="922773624" sldId="1164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5:31:07.750" v="2129" actId="6549"/>
          <ac:spMkLst>
            <pc:docMk/>
            <pc:sldMk cId="922773624" sldId="1164"/>
            <ac:spMk id="141" creationId="{7AD7EB9D-BF55-E3AE-0997-DA3D122C2955}"/>
          </ac:spMkLst>
        </pc:spChg>
        <pc:spChg chg="mod">
          <ac:chgData name="David Sopeña" userId="e3ebd73886f8b5ff" providerId="LiveId" clId="{20BDD6C4-1298-4336-AE9C-39920932D977}" dt="2024-10-18T15:31:23.950" v="2135" actId="6549"/>
          <ac:spMkLst>
            <pc:docMk/>
            <pc:sldMk cId="922773624" sldId="1164"/>
            <ac:spMk id="144" creationId="{ABE1F8B7-BB5C-7B4A-11F3-47CE8C3D225A}"/>
          </ac:spMkLst>
        </pc:spChg>
        <pc:spChg chg="mod">
          <ac:chgData name="David Sopeña" userId="e3ebd73886f8b5ff" providerId="LiveId" clId="{20BDD6C4-1298-4336-AE9C-39920932D977}" dt="2024-10-18T15:31:02.974" v="2127" actId="6549"/>
          <ac:spMkLst>
            <pc:docMk/>
            <pc:sldMk cId="922773624" sldId="1164"/>
            <ac:spMk id="165" creationId="{C3FF5A66-620D-5AC1-D974-B995EC19497F}"/>
          </ac:spMkLst>
        </pc:spChg>
        <pc:spChg chg="mod">
          <ac:chgData name="David Sopeña" userId="e3ebd73886f8b5ff" providerId="LiveId" clId="{20BDD6C4-1298-4336-AE9C-39920932D977}" dt="2024-10-18T15:31:18.355" v="2133" actId="6549"/>
          <ac:spMkLst>
            <pc:docMk/>
            <pc:sldMk cId="922773624" sldId="1164"/>
            <ac:spMk id="168" creationId="{1AB998D6-2736-AA73-2ED1-42ED125A219A}"/>
          </ac:spMkLst>
        </pc:spChg>
        <pc:spChg chg="mod">
          <ac:chgData name="David Sopeña" userId="e3ebd73886f8b5ff" providerId="LiveId" clId="{20BDD6C4-1298-4336-AE9C-39920932D977}" dt="2024-10-18T15:30:55.716" v="2123" actId="6549"/>
          <ac:spMkLst>
            <pc:docMk/>
            <pc:sldMk cId="922773624" sldId="1164"/>
            <ac:spMk id="171" creationId="{3C0E6866-A17F-9D35-B3A2-DDFCEB5BF506}"/>
          </ac:spMkLst>
        </pc:spChg>
        <pc:spChg chg="mod">
          <ac:chgData name="David Sopeña" userId="e3ebd73886f8b5ff" providerId="LiveId" clId="{20BDD6C4-1298-4336-AE9C-39920932D977}" dt="2024-10-18T15:31:13.934" v="2131" actId="6549"/>
          <ac:spMkLst>
            <pc:docMk/>
            <pc:sldMk cId="922773624" sldId="1164"/>
            <ac:spMk id="174" creationId="{CB2B88F8-0106-6C5F-D9B9-CED4034698E7}"/>
          </ac:spMkLst>
        </pc:spChg>
        <pc:spChg chg="mod">
          <ac:chgData name="David Sopeña" userId="e3ebd73886f8b5ff" providerId="LiveId" clId="{20BDD6C4-1298-4336-AE9C-39920932D977}" dt="2024-10-18T15:30:12.091" v="2098" actId="20577"/>
          <ac:spMkLst>
            <pc:docMk/>
            <pc:sldMk cId="922773624" sldId="1164"/>
            <ac:spMk id="177" creationId="{C4FE00D5-E5FB-F0CF-AE56-A75001DBE1EA}"/>
          </ac:spMkLst>
        </pc:spChg>
        <pc:spChg chg="mod">
          <ac:chgData name="David Sopeña" userId="e3ebd73886f8b5ff" providerId="LiveId" clId="{20BDD6C4-1298-4336-AE9C-39920932D977}" dt="2024-10-18T15:29:40.768" v="2065" actId="21"/>
          <ac:spMkLst>
            <pc:docMk/>
            <pc:sldMk cId="922773624" sldId="1164"/>
            <ac:spMk id="178" creationId="{E91D1F4B-8FFC-6A55-F032-E1E28B6DDB7F}"/>
          </ac:spMkLst>
        </pc:spChg>
        <pc:spChg chg="mod">
          <ac:chgData name="David Sopeña" userId="e3ebd73886f8b5ff" providerId="LiveId" clId="{20BDD6C4-1298-4336-AE9C-39920932D977}" dt="2024-10-18T15:26:27.498" v="2019"/>
          <ac:spMkLst>
            <pc:docMk/>
            <pc:sldMk cId="922773624" sldId="1164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5:26:54.530" v="2031" actId="6549"/>
          <ac:spMkLst>
            <pc:docMk/>
            <pc:sldMk cId="922773624" sldId="1164"/>
            <ac:spMk id="192" creationId="{BF89CAC0-AAEB-2FDE-6AEA-79858F617046}"/>
          </ac:spMkLst>
        </pc:spChg>
        <pc:picChg chg="mod">
          <ac:chgData name="David Sopeña" userId="e3ebd73886f8b5ff" providerId="LiveId" clId="{20BDD6C4-1298-4336-AE9C-39920932D977}" dt="2024-10-18T15:38:55.083" v="2159"/>
          <ac:picMkLst>
            <pc:docMk/>
            <pc:sldMk cId="922773624" sldId="1164"/>
            <ac:picMk id="182" creationId="{F788B702-42BF-4462-9238-089854E37F1C}"/>
          </ac:picMkLst>
        </pc:picChg>
      </pc:sldChg>
      <pc:sldChg chg="modSp add mod modShow">
        <pc:chgData name="David Sopeña" userId="e3ebd73886f8b5ff" providerId="LiveId" clId="{20BDD6C4-1298-4336-AE9C-39920932D977}" dt="2024-10-18T17:50:43.259" v="2170" actId="729"/>
        <pc:sldMkLst>
          <pc:docMk/>
          <pc:sldMk cId="3747560326" sldId="1165"/>
        </pc:sldMkLst>
        <pc:spChg chg="mod">
          <ac:chgData name="David Sopeña" userId="e3ebd73886f8b5ff" providerId="LiveId" clId="{20BDD6C4-1298-4336-AE9C-39920932D977}" dt="2024-10-18T15:27:39.268" v="2043" actId="6549"/>
          <ac:spMkLst>
            <pc:docMk/>
            <pc:sldMk cId="3747560326" sldId="1165"/>
            <ac:spMk id="9" creationId="{28AF409F-972C-4213-257F-9E7E0FE05E43}"/>
          </ac:spMkLst>
        </pc:spChg>
        <pc:spChg chg="mod">
          <ac:chgData name="David Sopeña" userId="e3ebd73886f8b5ff" providerId="LiveId" clId="{20BDD6C4-1298-4336-AE9C-39920932D977}" dt="2024-10-18T15:23:54.269" v="2011" actId="20577"/>
          <ac:spMkLst>
            <pc:docMk/>
            <pc:sldMk cId="3747560326" sldId="1165"/>
            <ac:spMk id="13" creationId="{DBA3BAB9-BBB8-9A4A-3B43-773FD17B4D61}"/>
          </ac:spMkLst>
        </pc:spChg>
        <pc:spChg chg="mod">
          <ac:chgData name="David Sopeña" userId="e3ebd73886f8b5ff" providerId="LiveId" clId="{20BDD6C4-1298-4336-AE9C-39920932D977}" dt="2024-10-18T15:28:36.651" v="2061" actId="20577"/>
          <ac:spMkLst>
            <pc:docMk/>
            <pc:sldMk cId="3747560326" sldId="1165"/>
            <ac:spMk id="18" creationId="{20FD3F6E-B9AE-6EDD-96C3-BDB32D4846EE}"/>
          </ac:spMkLst>
        </pc:spChg>
        <pc:spChg chg="mod">
          <ac:chgData name="David Sopeña" userId="e3ebd73886f8b5ff" providerId="LiveId" clId="{20BDD6C4-1298-4336-AE9C-39920932D977}" dt="2024-10-18T15:28:29.113" v="2057" actId="207"/>
          <ac:spMkLst>
            <pc:docMk/>
            <pc:sldMk cId="3747560326" sldId="1165"/>
            <ac:spMk id="19" creationId="{1AC7AE50-61BE-129B-C998-6CCDD294F450}"/>
          </ac:spMkLst>
        </pc:spChg>
        <pc:spChg chg="mod">
          <ac:chgData name="David Sopeña" userId="e3ebd73886f8b5ff" providerId="LiveId" clId="{20BDD6C4-1298-4336-AE9C-39920932D977}" dt="2024-10-18T15:30:45.378" v="2121" actId="20577"/>
          <ac:spMkLst>
            <pc:docMk/>
            <pc:sldMk cId="3747560326" sldId="1165"/>
            <ac:spMk id="33" creationId="{99AB95E4-B354-2E7A-D1A0-AAC59CF1E144}"/>
          </ac:spMkLst>
        </pc:spChg>
        <pc:spChg chg="mod">
          <ac:chgData name="David Sopeña" userId="e3ebd73886f8b5ff" providerId="LiveId" clId="{20BDD6C4-1298-4336-AE9C-39920932D977}" dt="2024-10-18T15:31:48.190" v="2143" actId="6549"/>
          <ac:spMkLst>
            <pc:docMk/>
            <pc:sldMk cId="3747560326" sldId="1165"/>
            <ac:spMk id="35" creationId="{10E4C344-A215-52E1-3054-F67EE147BF68}"/>
          </ac:spMkLst>
        </pc:spChg>
        <pc:spChg chg="mod">
          <ac:chgData name="David Sopeña" userId="e3ebd73886f8b5ff" providerId="LiveId" clId="{20BDD6C4-1298-4336-AE9C-39920932D977}" dt="2024-10-18T15:32:03.741" v="2149" actId="20577"/>
          <ac:spMkLst>
            <pc:docMk/>
            <pc:sldMk cId="3747560326" sldId="1165"/>
            <ac:spMk id="38" creationId="{D73E3162-D323-2323-7A9A-700BA60195F3}"/>
          </ac:spMkLst>
        </pc:spChg>
        <pc:spChg chg="mod">
          <ac:chgData name="David Sopeña" userId="e3ebd73886f8b5ff" providerId="LiveId" clId="{20BDD6C4-1298-4336-AE9C-39920932D977}" dt="2024-10-18T15:30:31.488" v="2100" actId="20577"/>
          <ac:spMkLst>
            <pc:docMk/>
            <pc:sldMk cId="3747560326" sldId="1165"/>
            <ac:spMk id="42" creationId="{745D03D3-614E-FA4F-F57A-DE692E0C0B24}"/>
          </ac:spMkLst>
        </pc:spChg>
        <pc:spChg chg="mod">
          <ac:chgData name="David Sopeña" userId="e3ebd73886f8b5ff" providerId="LiveId" clId="{20BDD6C4-1298-4336-AE9C-39920932D977}" dt="2024-10-18T15:31:42.411" v="2141" actId="6549"/>
          <ac:spMkLst>
            <pc:docMk/>
            <pc:sldMk cId="3747560326" sldId="1165"/>
            <ac:spMk id="43" creationId="{B53769DA-BF14-DA8F-B22E-72ACC3203345}"/>
          </ac:spMkLst>
        </pc:spChg>
        <pc:spChg chg="mod">
          <ac:chgData name="David Sopeña" userId="e3ebd73886f8b5ff" providerId="LiveId" clId="{20BDD6C4-1298-4336-AE9C-39920932D977}" dt="2024-10-18T15:27:34.771" v="2039" actId="20577"/>
          <ac:spMkLst>
            <pc:docMk/>
            <pc:sldMk cId="3747560326" sldId="1165"/>
            <ac:spMk id="47" creationId="{1F5F49DB-69D2-28FF-04F6-346FFE115579}"/>
          </ac:spMkLst>
        </pc:spChg>
        <pc:spChg chg="mod">
          <ac:chgData name="David Sopeña" userId="e3ebd73886f8b5ff" providerId="LiveId" clId="{20BDD6C4-1298-4336-AE9C-39920932D977}" dt="2024-10-18T15:31:59.023" v="2147" actId="6549"/>
          <ac:spMkLst>
            <pc:docMk/>
            <pc:sldMk cId="3747560326" sldId="1165"/>
            <ac:spMk id="48" creationId="{D9BCF90A-3AC9-6A6E-71CA-1861C45E8448}"/>
          </ac:spMkLst>
        </pc:spChg>
        <pc:spChg chg="mod">
          <ac:chgData name="David Sopeña" userId="e3ebd73886f8b5ff" providerId="LiveId" clId="{20BDD6C4-1298-4336-AE9C-39920932D977}" dt="2024-10-18T15:28:15.409" v="2056" actId="20577"/>
          <ac:spMkLst>
            <pc:docMk/>
            <pc:sldMk cId="3747560326" sldId="1165"/>
            <ac:spMk id="51" creationId="{77B435CA-E74A-EA68-7EB9-621AAABCE287}"/>
          </ac:spMkLst>
        </pc:spChg>
        <pc:spChg chg="mod">
          <ac:chgData name="David Sopeña" userId="e3ebd73886f8b5ff" providerId="LiveId" clId="{20BDD6C4-1298-4336-AE9C-39920932D977}" dt="2024-10-18T15:27:19.616" v="2035" actId="20577"/>
          <ac:spMkLst>
            <pc:docMk/>
            <pc:sldMk cId="3747560326" sldId="1165"/>
            <ac:spMk id="53" creationId="{3DF257F1-7CB0-EF3B-7E1F-53F5BDC65BD2}"/>
          </ac:spMkLst>
        </pc:spChg>
        <pc:spChg chg="mod">
          <ac:chgData name="David Sopeña" userId="e3ebd73886f8b5ff" providerId="LiveId" clId="{20BDD6C4-1298-4336-AE9C-39920932D977}" dt="2024-10-18T15:31:36.334" v="2137" actId="6549"/>
          <ac:spMkLst>
            <pc:docMk/>
            <pc:sldMk cId="3747560326" sldId="1165"/>
            <ac:spMk id="59" creationId="{1992FD83-627D-E6DC-6E05-6CBA54A56C29}"/>
          </ac:spMkLst>
        </pc:spChg>
        <pc:spChg chg="mod">
          <ac:chgData name="David Sopeña" userId="e3ebd73886f8b5ff" providerId="LiveId" clId="{20BDD6C4-1298-4336-AE9C-39920932D977}" dt="2024-10-18T15:31:53.541" v="2145" actId="6549"/>
          <ac:spMkLst>
            <pc:docMk/>
            <pc:sldMk cId="3747560326" sldId="1165"/>
            <ac:spMk id="62" creationId="{5246539F-CFB8-DBA8-5BA9-415F16700786}"/>
          </ac:spMkLst>
        </pc:spChg>
        <pc:spChg chg="mod">
          <ac:chgData name="David Sopeña" userId="e3ebd73886f8b5ff" providerId="LiveId" clId="{20BDD6C4-1298-4336-AE9C-39920932D977}" dt="2024-10-18T15:27:16.529" v="2034"/>
          <ac:spMkLst>
            <pc:docMk/>
            <pc:sldMk cId="3747560326" sldId="1165"/>
            <ac:spMk id="190" creationId="{20F5471F-4BE9-B91B-27DE-FFFF22593614}"/>
          </ac:spMkLst>
        </pc:spChg>
        <pc:spChg chg="mod">
          <ac:chgData name="David Sopeña" userId="e3ebd73886f8b5ff" providerId="LiveId" clId="{20BDD6C4-1298-4336-AE9C-39920932D977}" dt="2024-10-18T15:27:45.541" v="2047" actId="6549"/>
          <ac:spMkLst>
            <pc:docMk/>
            <pc:sldMk cId="3747560326" sldId="1165"/>
            <ac:spMk id="192" creationId="{BF89CAC0-AAEB-2FDE-6AEA-79858F617046}"/>
          </ac:spMkLst>
        </pc:spChg>
        <pc:spChg chg="mod">
          <ac:chgData name="David Sopeña" userId="e3ebd73886f8b5ff" providerId="LiveId" clId="{20BDD6C4-1298-4336-AE9C-39920932D977}" dt="2024-10-18T15:28:47.458" v="2062" actId="108"/>
          <ac:spMkLst>
            <pc:docMk/>
            <pc:sldMk cId="3747560326" sldId="1165"/>
            <ac:spMk id="195" creationId="{E996ABB5-0F7F-7FFD-1F37-08BEF6020850}"/>
          </ac:spMkLst>
        </pc:spChg>
        <pc:picChg chg="mod">
          <ac:chgData name="David Sopeña" userId="e3ebd73886f8b5ff" providerId="LiveId" clId="{20BDD6C4-1298-4336-AE9C-39920932D977}" dt="2024-10-18T15:39:23.076" v="2161"/>
          <ac:picMkLst>
            <pc:docMk/>
            <pc:sldMk cId="3747560326" sldId="1165"/>
            <ac:picMk id="182" creationId="{F788B702-42BF-4462-9238-089854E37F1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3743224625657431E-2"/>
          <c:y val="0.10747545445708176"/>
          <c:w val="0.89675888215122534"/>
          <c:h val="0.5437173131136385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Situación general del país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0549169859514686E-2"/>
                  <c:y val="8.2962962962962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30-4412-8086-B2C0077F64E5}"/>
                </c:ext>
              </c:extLst>
            </c:dLbl>
            <c:dLbl>
              <c:idx val="3"/>
              <c:layout>
                <c:manualLayout>
                  <c:x val="-3.0549169859514686E-2"/>
                  <c:y val="8.2962962962962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30-4412-8086-B2C0077F64E5}"/>
                </c:ext>
              </c:extLst>
            </c:dLbl>
            <c:dLbl>
              <c:idx val="5"/>
              <c:layout>
                <c:manualLayout>
                  <c:x val="-3.0549169859514665E-2"/>
                  <c:y val="9.2839506172839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30-4412-8086-B2C0077F64E5}"/>
                </c:ext>
              </c:extLst>
            </c:dLbl>
            <c:dLbl>
              <c:idx val="7"/>
              <c:layout>
                <c:manualLayout>
                  <c:x val="-3.0549169859514686E-2"/>
                  <c:y val="8.2962962962963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30-4412-8086-B2C0077F64E5}"/>
                </c:ext>
              </c:extLst>
            </c:dLbl>
            <c:dLbl>
              <c:idx val="9"/>
              <c:layout>
                <c:manualLayout>
                  <c:x val="-3.0549169859514735E-2"/>
                  <c:y val="0.102716049382716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30-4412-8086-B2C0077F64E5}"/>
                </c:ext>
              </c:extLst>
            </c:dLbl>
            <c:dLbl>
              <c:idx val="11"/>
              <c:layout>
                <c:manualLayout>
                  <c:x val="-3.0549169859514686E-2"/>
                  <c:y val="7.8024691358024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30-4412-8086-B2C0077F64E5}"/>
                </c:ext>
              </c:extLst>
            </c:dLbl>
            <c:dLbl>
              <c:idx val="13"/>
              <c:layout>
                <c:manualLayout>
                  <c:x val="-3.0549169859514686E-2"/>
                  <c:y val="8.049382716049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30-4412-8086-B2C0077F64E5}"/>
                </c:ext>
              </c:extLst>
            </c:dLbl>
            <c:dLbl>
              <c:idx val="15"/>
              <c:layout>
                <c:manualLayout>
                  <c:x val="-3.0549169859514686E-2"/>
                  <c:y val="9.5308641975308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30-4412-8086-B2C0077F64E5}"/>
                </c:ext>
              </c:extLst>
            </c:dLbl>
            <c:dLbl>
              <c:idx val="17"/>
              <c:layout>
                <c:manualLayout>
                  <c:x val="-3.0549169859514686E-2"/>
                  <c:y val="9.7777777777777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30-4412-8086-B2C0077F64E5}"/>
                </c:ext>
              </c:extLst>
            </c:dLbl>
            <c:dLbl>
              <c:idx val="19"/>
              <c:layout>
                <c:manualLayout>
                  <c:x val="-3.054916985951478E-2"/>
                  <c:y val="0.100246913580246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30-4412-8086-B2C0077F64E5}"/>
                </c:ext>
              </c:extLst>
            </c:dLbl>
            <c:dLbl>
              <c:idx val="21"/>
              <c:layout>
                <c:manualLayout>
                  <c:x val="-3.054916985951478E-2"/>
                  <c:y val="8.543209876543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30-4412-8086-B2C0077F64E5}"/>
                </c:ext>
              </c:extLst>
            </c:dLbl>
            <c:dLbl>
              <c:idx val="23"/>
              <c:layout>
                <c:manualLayout>
                  <c:x val="-3.0549169859514686E-2"/>
                  <c:y val="8.790123456790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30-4412-8086-B2C0077F6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gradFill>
                        <a:gsLst>
                          <a:gs pos="0">
                            <a:schemeClr val="accent1"/>
                          </a:gs>
                          <a:gs pos="100000">
                            <a:schemeClr val="accent1">
                              <a:lumMod val="20000"/>
                              <a:lumOff val="80000"/>
                            </a:schemeClr>
                          </a:gs>
                        </a:gsLst>
                        <a:lin ang="5400000" scaled="1"/>
                      </a:gra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Hoja1!$B$2:$B$26</c:f>
              <c:numCache>
                <c:formatCode>0.00</c:formatCode>
                <c:ptCount val="25"/>
                <c:pt idx="0">
                  <c:v>5.0199999999999996</c:v>
                </c:pt>
                <c:pt idx="1">
                  <c:v>5.18</c:v>
                </c:pt>
                <c:pt idx="2">
                  <c:v>5.1909999999999998</c:v>
                </c:pt>
                <c:pt idx="3">
                  <c:v>5.3</c:v>
                </c:pt>
                <c:pt idx="4">
                  <c:v>5.2649999999999997</c:v>
                </c:pt>
                <c:pt idx="5">
                  <c:v>5.4960000000000004</c:v>
                </c:pt>
                <c:pt idx="6">
                  <c:v>5.52</c:v>
                </c:pt>
                <c:pt idx="7">
                  <c:v>5.56</c:v>
                </c:pt>
                <c:pt idx="8">
                  <c:v>5.48</c:v>
                </c:pt>
                <c:pt idx="9">
                  <c:v>5.85</c:v>
                </c:pt>
                <c:pt idx="10">
                  <c:v>5.74</c:v>
                </c:pt>
                <c:pt idx="11">
                  <c:v>5.39</c:v>
                </c:pt>
                <c:pt idx="12">
                  <c:v>5.31</c:v>
                </c:pt>
                <c:pt idx="13">
                  <c:v>5.35</c:v>
                </c:pt>
                <c:pt idx="14">
                  <c:v>5.23</c:v>
                </c:pt>
                <c:pt idx="15">
                  <c:v>5.51</c:v>
                </c:pt>
                <c:pt idx="16">
                  <c:v>5.49</c:v>
                </c:pt>
                <c:pt idx="17">
                  <c:v>5.64</c:v>
                </c:pt>
                <c:pt idx="18">
                  <c:v>5.26</c:v>
                </c:pt>
                <c:pt idx="19">
                  <c:v>5.64</c:v>
                </c:pt>
                <c:pt idx="20">
                  <c:v>5.47</c:v>
                </c:pt>
                <c:pt idx="21">
                  <c:v>5.53</c:v>
                </c:pt>
                <c:pt idx="22">
                  <c:v>5.62</c:v>
                </c:pt>
                <c:pt idx="23">
                  <c:v>5.62</c:v>
                </c:pt>
                <c:pt idx="24" formatCode="General">
                  <c:v>5.47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1B0-46B4-9AFF-29C11A8529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Situación personal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0549169859514686E-2"/>
                  <c:y val="-7.8024691358024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30-4412-8086-B2C0077F64E5}"/>
                </c:ext>
              </c:extLst>
            </c:dLbl>
            <c:dLbl>
              <c:idx val="3"/>
              <c:layout>
                <c:manualLayout>
                  <c:x val="-3.0549169859514686E-2"/>
                  <c:y val="-7.802469135802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0-4412-8086-B2C0077F64E5}"/>
                </c:ext>
              </c:extLst>
            </c:dLbl>
            <c:dLbl>
              <c:idx val="5"/>
              <c:layout>
                <c:manualLayout>
                  <c:x val="-3.0549169859514665E-2"/>
                  <c:y val="-6.5679012345678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30-4412-8086-B2C0077F64E5}"/>
                </c:ext>
              </c:extLst>
            </c:dLbl>
            <c:dLbl>
              <c:idx val="7"/>
              <c:layout>
                <c:manualLayout>
                  <c:x val="-3.0549169859514686E-2"/>
                  <c:y val="-7.0617283950617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30-4412-8086-B2C0077F64E5}"/>
                </c:ext>
              </c:extLst>
            </c:dLbl>
            <c:dLbl>
              <c:idx val="9"/>
              <c:layout>
                <c:manualLayout>
                  <c:x val="-3.0549169859514735E-2"/>
                  <c:y val="-6.5679012345679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30-4412-8086-B2C0077F64E5}"/>
                </c:ext>
              </c:extLst>
            </c:dLbl>
            <c:dLbl>
              <c:idx val="11"/>
              <c:layout>
                <c:manualLayout>
                  <c:x val="-3.0549169859514686E-2"/>
                  <c:y val="-8.0493827160493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30-4412-8086-B2C0077F64E5}"/>
                </c:ext>
              </c:extLst>
            </c:dLbl>
            <c:dLbl>
              <c:idx val="13"/>
              <c:layout>
                <c:manualLayout>
                  <c:x val="-3.0549169859514686E-2"/>
                  <c:y val="-7.0617283950617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30-4412-8086-B2C0077F64E5}"/>
                </c:ext>
              </c:extLst>
            </c:dLbl>
            <c:dLbl>
              <c:idx val="15"/>
              <c:layout>
                <c:manualLayout>
                  <c:x val="-3.0549169859514686E-2"/>
                  <c:y val="-9.0370370370370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30-4412-8086-B2C0077F64E5}"/>
                </c:ext>
              </c:extLst>
            </c:dLbl>
            <c:dLbl>
              <c:idx val="17"/>
              <c:layout>
                <c:manualLayout>
                  <c:x val="-3.0549169859514686E-2"/>
                  <c:y val="-7.3086419753086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30-4412-8086-B2C0077F64E5}"/>
                </c:ext>
              </c:extLst>
            </c:dLbl>
            <c:dLbl>
              <c:idx val="19"/>
              <c:layout>
                <c:manualLayout>
                  <c:x val="-3.054916985951478E-2"/>
                  <c:y val="-6.3209876543209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30-4412-8086-B2C0077F64E5}"/>
                </c:ext>
              </c:extLst>
            </c:dLbl>
            <c:dLbl>
              <c:idx val="21"/>
              <c:layout>
                <c:manualLayout>
                  <c:x val="-3.054916985951478E-2"/>
                  <c:y val="-8.543209876543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30-4412-8086-B2C0077F64E5}"/>
                </c:ext>
              </c:extLst>
            </c:dLbl>
            <c:dLbl>
              <c:idx val="23"/>
              <c:layout>
                <c:manualLayout>
                  <c:x val="-3.0549169859514686E-2"/>
                  <c:y val="-8.0493827160493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30-4412-8086-B2C0077F6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gradFill>
                        <a:gsLst>
                          <a:gs pos="0">
                            <a:schemeClr val="accent2">
                              <a:lumMod val="20000"/>
                              <a:lumOff val="80000"/>
                            </a:schemeClr>
                          </a:gs>
                          <a:gs pos="100000">
                            <a:schemeClr val="accent2"/>
                          </a:gs>
                        </a:gsLst>
                        <a:lin ang="5400000" scaled="1"/>
                      </a:gra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Hoja1!$C$2:$C$26</c:f>
              <c:numCache>
                <c:formatCode>0.00</c:formatCode>
                <c:ptCount val="25"/>
                <c:pt idx="0">
                  <c:v>6.16</c:v>
                </c:pt>
                <c:pt idx="1">
                  <c:v>6.29</c:v>
                </c:pt>
                <c:pt idx="2">
                  <c:v>6.2990000000000004</c:v>
                </c:pt>
                <c:pt idx="3">
                  <c:v>6.28</c:v>
                </c:pt>
                <c:pt idx="4">
                  <c:v>6.2569999999999997</c:v>
                </c:pt>
                <c:pt idx="5">
                  <c:v>6.53</c:v>
                </c:pt>
                <c:pt idx="6">
                  <c:v>6.33</c:v>
                </c:pt>
                <c:pt idx="7">
                  <c:v>6.4</c:v>
                </c:pt>
                <c:pt idx="8">
                  <c:v>6.39</c:v>
                </c:pt>
                <c:pt idx="9">
                  <c:v>6.51</c:v>
                </c:pt>
                <c:pt idx="10">
                  <c:v>6.43</c:v>
                </c:pt>
                <c:pt idx="11">
                  <c:v>6.25</c:v>
                </c:pt>
                <c:pt idx="12">
                  <c:v>6.21</c:v>
                </c:pt>
                <c:pt idx="13">
                  <c:v>6.41</c:v>
                </c:pt>
                <c:pt idx="14">
                  <c:v>6.32</c:v>
                </c:pt>
                <c:pt idx="15">
                  <c:v>6.27</c:v>
                </c:pt>
                <c:pt idx="16">
                  <c:v>6.52</c:v>
                </c:pt>
                <c:pt idx="17">
                  <c:v>6.57</c:v>
                </c:pt>
                <c:pt idx="18">
                  <c:v>6.22</c:v>
                </c:pt>
                <c:pt idx="19">
                  <c:v>6.54</c:v>
                </c:pt>
                <c:pt idx="20">
                  <c:v>6.34</c:v>
                </c:pt>
                <c:pt idx="21">
                  <c:v>6.35</c:v>
                </c:pt>
                <c:pt idx="22">
                  <c:v>6.55</c:v>
                </c:pt>
                <c:pt idx="23">
                  <c:v>6.51</c:v>
                </c:pt>
                <c:pt idx="24" formatCode="General">
                  <c:v>6.42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1B0-46B4-9AFF-29C11A8529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644831"/>
        <c:axId val="1426871439"/>
      </c:lineChart>
      <c:catAx>
        <c:axId val="34964483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6871439"/>
        <c:crosses val="autoZero"/>
        <c:auto val="1"/>
        <c:lblAlgn val="ctr"/>
        <c:lblOffset val="100"/>
        <c:noMultiLvlLbl val="0"/>
      </c:catAx>
      <c:valAx>
        <c:axId val="1426871439"/>
        <c:scaling>
          <c:orientation val="minMax"/>
          <c:max val="10"/>
        </c:scaling>
        <c:delete val="1"/>
        <c:axPos val="l"/>
        <c:numFmt formatCode="0.00" sourceLinked="1"/>
        <c:majorTickMark val="none"/>
        <c:minorTickMark val="none"/>
        <c:tickLblPos val="nextTo"/>
        <c:crossAx val="34964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1305085427539944"/>
          <c:y val="0.83100573539418687"/>
          <c:w val="0.5469875242525476"/>
          <c:h val="8.0105375716924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92929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4136890219117705"/>
          <c:w val="0.37608889509438953"/>
          <c:h val="0.3378766509003083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86-45B9-B81D-0F2A11BB4245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86-45B9-B81D-0F2A11BB4245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86-45B9-B81D-0F2A11BB4245}"/>
              </c:ext>
            </c:extLst>
          </c:dPt>
          <c:dPt>
            <c:idx val="3"/>
            <c:bubble3D val="0"/>
            <c:spPr>
              <a:noFill/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86-45B9-B81D-0F2A11BB42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86-45B9-B81D-0F2A11BB42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86-45B9-B81D-0F2A11BB4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No estoy seguro, pero abierto a posibilidades</c:v>
                </c:pt>
                <c:pt idx="1">
                  <c:v>Espero que proporcione una experiencia de compra más integrada y sin fricciones</c:v>
                </c:pt>
                <c:pt idx="2">
                  <c:v>Creo que hará que las compras sean completamente automatizadas y personalizadas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</c:v>
                </c:pt>
                <c:pt idx="1">
                  <c:v>0.36</c:v>
                </c:pt>
                <c:pt idx="2">
                  <c:v>0.14000000000000001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86-45B9-B81D-0F2A11BB4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88476514990826"/>
          <c:y val="0.31914659741240586"/>
          <c:w val="0.36885947330218477"/>
          <c:h val="0.29371056042979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0.5</c:v>
                </c:pt>
                <c:pt idx="1">
                  <c:v>0.3</c:v>
                </c:pt>
                <c:pt idx="2">
                  <c:v>0.24</c:v>
                </c:pt>
                <c:pt idx="3">
                  <c:v>0.12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0.37</c:v>
                </c:pt>
                <c:pt idx="1">
                  <c:v>0.3</c:v>
                </c:pt>
                <c:pt idx="2">
                  <c:v>0.26</c:v>
                </c:pt>
                <c:pt idx="3">
                  <c:v>0.14000000000000001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0.38</c:v>
                </c:pt>
                <c:pt idx="1">
                  <c:v>0.24</c:v>
                </c:pt>
                <c:pt idx="2">
                  <c:v>0.23</c:v>
                </c:pt>
                <c:pt idx="3">
                  <c:v>0.19</c:v>
                </c:pt>
                <c:pt idx="4">
                  <c:v>0.13</c:v>
                </c:pt>
                <c:pt idx="5">
                  <c:v>0.12</c:v>
                </c:pt>
                <c:pt idx="6">
                  <c:v>0.12</c:v>
                </c:pt>
                <c:pt idx="7">
                  <c:v>0.11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0.32</c:v>
                </c:pt>
                <c:pt idx="1">
                  <c:v>0.22</c:v>
                </c:pt>
                <c:pt idx="2">
                  <c:v>0.2</c:v>
                </c:pt>
                <c:pt idx="3">
                  <c:v>0.17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0.48</c:v>
                </c:pt>
                <c:pt idx="1">
                  <c:v>0.38</c:v>
                </c:pt>
                <c:pt idx="2">
                  <c:v>0.3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0.43</c:v>
                </c:pt>
                <c:pt idx="1">
                  <c:v>0.3</c:v>
                </c:pt>
                <c:pt idx="2">
                  <c:v>0.3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0.72</c:v>
                </c:pt>
                <c:pt idx="1">
                  <c:v>0.18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0.67</c:v>
                </c:pt>
                <c:pt idx="1">
                  <c:v>0.23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</c:v>
                </c:pt>
                <c:pt idx="1">
                  <c:v>0.3</c:v>
                </c:pt>
                <c:pt idx="2">
                  <c:v>0.22</c:v>
                </c:pt>
                <c:pt idx="3">
                  <c:v>0.18</c:v>
                </c:pt>
                <c:pt idx="4">
                  <c:v>0.12</c:v>
                </c:pt>
                <c:pt idx="5">
                  <c:v>0.1</c:v>
                </c:pt>
                <c:pt idx="6">
                  <c:v>0.09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673172791312657E-2"/>
          <c:y val="0.10747545445708176"/>
          <c:w val="0.8737704010796431"/>
          <c:h val="0.543717313113638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Mejorará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Hoja1!$B$2:$B$26</c:f>
              <c:numCache>
                <c:formatCode>0.0</c:formatCode>
                <c:ptCount val="25"/>
                <c:pt idx="0">
                  <c:v>20.3</c:v>
                </c:pt>
                <c:pt idx="1">
                  <c:v>21.099999999999998</c:v>
                </c:pt>
                <c:pt idx="2">
                  <c:v>23.400000000000002</c:v>
                </c:pt>
                <c:pt idx="3">
                  <c:v>26.1</c:v>
                </c:pt>
                <c:pt idx="4">
                  <c:v>25</c:v>
                </c:pt>
                <c:pt idx="5">
                  <c:v>26</c:v>
                </c:pt>
                <c:pt idx="6">
                  <c:v>26.6</c:v>
                </c:pt>
                <c:pt idx="7">
                  <c:v>26.6</c:v>
                </c:pt>
                <c:pt idx="8">
                  <c:v>25.8</c:v>
                </c:pt>
                <c:pt idx="9">
                  <c:v>33.200000000000003</c:v>
                </c:pt>
                <c:pt idx="10">
                  <c:v>27.6</c:v>
                </c:pt>
                <c:pt idx="11">
                  <c:v>20.9</c:v>
                </c:pt>
                <c:pt idx="12">
                  <c:v>21.8</c:v>
                </c:pt>
                <c:pt idx="13">
                  <c:v>24.7</c:v>
                </c:pt>
                <c:pt idx="14">
                  <c:v>22.6</c:v>
                </c:pt>
                <c:pt idx="15">
                  <c:v>25</c:v>
                </c:pt>
                <c:pt idx="16">
                  <c:v>27</c:v>
                </c:pt>
                <c:pt idx="17">
                  <c:v>26.5</c:v>
                </c:pt>
                <c:pt idx="18">
                  <c:v>17.399999999999999</c:v>
                </c:pt>
                <c:pt idx="19">
                  <c:v>25.1</c:v>
                </c:pt>
                <c:pt idx="20">
                  <c:v>24</c:v>
                </c:pt>
                <c:pt idx="21">
                  <c:v>22.7</c:v>
                </c:pt>
                <c:pt idx="22">
                  <c:v>26.1</c:v>
                </c:pt>
                <c:pt idx="23">
                  <c:v>24.8</c:v>
                </c:pt>
                <c:pt idx="24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0-46B4-9AFF-29C11A8529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Permanecerá estable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Hoja1!$C$2:$C$26</c:f>
              <c:numCache>
                <c:formatCode>0.0</c:formatCode>
                <c:ptCount val="25"/>
                <c:pt idx="0">
                  <c:v>33.300000000000004</c:v>
                </c:pt>
                <c:pt idx="1">
                  <c:v>32.800000000000004</c:v>
                </c:pt>
                <c:pt idx="2">
                  <c:v>34.4</c:v>
                </c:pt>
                <c:pt idx="3">
                  <c:v>38.1</c:v>
                </c:pt>
                <c:pt idx="4">
                  <c:v>39.300000000000004</c:v>
                </c:pt>
                <c:pt idx="5">
                  <c:v>42.5</c:v>
                </c:pt>
                <c:pt idx="6">
                  <c:v>43.1</c:v>
                </c:pt>
                <c:pt idx="7">
                  <c:v>47.099999999999994</c:v>
                </c:pt>
                <c:pt idx="8">
                  <c:v>46.9</c:v>
                </c:pt>
                <c:pt idx="9">
                  <c:v>42</c:v>
                </c:pt>
                <c:pt idx="10">
                  <c:v>44.4</c:v>
                </c:pt>
                <c:pt idx="11">
                  <c:v>46.2</c:v>
                </c:pt>
                <c:pt idx="12">
                  <c:v>45.4</c:v>
                </c:pt>
                <c:pt idx="13">
                  <c:v>40.200000000000003</c:v>
                </c:pt>
                <c:pt idx="14">
                  <c:v>37.799999999999997</c:v>
                </c:pt>
                <c:pt idx="15">
                  <c:v>45.9</c:v>
                </c:pt>
                <c:pt idx="16">
                  <c:v>45.300000000000004</c:v>
                </c:pt>
                <c:pt idx="17">
                  <c:v>45.5</c:v>
                </c:pt>
                <c:pt idx="18">
                  <c:v>51.6</c:v>
                </c:pt>
                <c:pt idx="19">
                  <c:v>48.3</c:v>
                </c:pt>
                <c:pt idx="20">
                  <c:v>48.8</c:v>
                </c:pt>
                <c:pt idx="21">
                  <c:v>50.8</c:v>
                </c:pt>
                <c:pt idx="22">
                  <c:v>47.699999999999996</c:v>
                </c:pt>
                <c:pt idx="23">
                  <c:v>50.4</c:v>
                </c:pt>
                <c:pt idx="24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0-46B4-9AFF-29C11A8529C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Empeorará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Hoja1!$D$2:$D$26</c:f>
              <c:numCache>
                <c:formatCode>0.0</c:formatCode>
                <c:ptCount val="25"/>
                <c:pt idx="0">
                  <c:v>46.400000000000006</c:v>
                </c:pt>
                <c:pt idx="1">
                  <c:v>46.1</c:v>
                </c:pt>
                <c:pt idx="2">
                  <c:v>42.199999999999996</c:v>
                </c:pt>
                <c:pt idx="3">
                  <c:v>35.699999999999996</c:v>
                </c:pt>
                <c:pt idx="4">
                  <c:v>35.699999999999996</c:v>
                </c:pt>
                <c:pt idx="5">
                  <c:v>31.4</c:v>
                </c:pt>
                <c:pt idx="6">
                  <c:v>30.2</c:v>
                </c:pt>
                <c:pt idx="7">
                  <c:v>26.3</c:v>
                </c:pt>
                <c:pt idx="8">
                  <c:v>27.3</c:v>
                </c:pt>
                <c:pt idx="9">
                  <c:v>24.7</c:v>
                </c:pt>
                <c:pt idx="10">
                  <c:v>28.000000000000004</c:v>
                </c:pt>
                <c:pt idx="11">
                  <c:v>32.800000000000004</c:v>
                </c:pt>
                <c:pt idx="12">
                  <c:v>32.800000000000004</c:v>
                </c:pt>
                <c:pt idx="13">
                  <c:v>35.199999999999996</c:v>
                </c:pt>
                <c:pt idx="14">
                  <c:v>39.5</c:v>
                </c:pt>
                <c:pt idx="15">
                  <c:v>29.2</c:v>
                </c:pt>
                <c:pt idx="16">
                  <c:v>27.6</c:v>
                </c:pt>
                <c:pt idx="17">
                  <c:v>28.000000000000004</c:v>
                </c:pt>
                <c:pt idx="18">
                  <c:v>31</c:v>
                </c:pt>
                <c:pt idx="19">
                  <c:v>26.6</c:v>
                </c:pt>
                <c:pt idx="20">
                  <c:v>27.200000000000003</c:v>
                </c:pt>
                <c:pt idx="21">
                  <c:v>26.5</c:v>
                </c:pt>
                <c:pt idx="22">
                  <c:v>26.3</c:v>
                </c:pt>
                <c:pt idx="23">
                  <c:v>24.8</c:v>
                </c:pt>
                <c:pt idx="24">
                  <c:v>30.099999999999998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4-4656-A34E-346CB0D48F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349644831"/>
        <c:axId val="1426871439"/>
      </c:barChart>
      <c:catAx>
        <c:axId val="34964483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6871439"/>
        <c:crosses val="autoZero"/>
        <c:auto val="1"/>
        <c:lblAlgn val="ctr"/>
        <c:lblOffset val="100"/>
        <c:noMultiLvlLbl val="0"/>
      </c:catAx>
      <c:valAx>
        <c:axId val="1426871439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34964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1077359107329946"/>
          <c:y val="0.91220825617667933"/>
          <c:w val="0.39985049006730816"/>
          <c:h val="7.5282020120534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92929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0.23</c:v>
                </c:pt>
                <c:pt idx="1">
                  <c:v>0.22</c:v>
                </c:pt>
                <c:pt idx="2">
                  <c:v>0.2</c:v>
                </c:pt>
                <c:pt idx="3">
                  <c:v>0.18</c:v>
                </c:pt>
                <c:pt idx="4">
                  <c:v>0.14000000000000001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0.55000000000000004</c:v>
                </c:pt>
                <c:pt idx="1">
                  <c:v>0.22</c:v>
                </c:pt>
                <c:pt idx="2">
                  <c:v>0.21</c:v>
                </c:pt>
                <c:pt idx="3">
                  <c:v>0.2</c:v>
                </c:pt>
                <c:pt idx="4">
                  <c:v>0.14000000000000001</c:v>
                </c:pt>
                <c:pt idx="5">
                  <c:v>0.12</c:v>
                </c:pt>
                <c:pt idx="6">
                  <c:v>0.09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0.51</c:v>
                </c:pt>
                <c:pt idx="1">
                  <c:v>0.18</c:v>
                </c:pt>
                <c:pt idx="2">
                  <c:v>0.15</c:v>
                </c:pt>
                <c:pt idx="3">
                  <c:v>0.15</c:v>
                </c:pt>
                <c:pt idx="4">
                  <c:v>0.11</c:v>
                </c:pt>
                <c:pt idx="5">
                  <c:v>0.09</c:v>
                </c:pt>
                <c:pt idx="6">
                  <c:v>0.09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4072500816517384E-2"/>
          <c:y val="0.10747545445708176"/>
          <c:w val="1"/>
          <c:h val="0.5437173131136385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los que han 
ahorrado en el último mes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47040375858349E-2"/>
                  <c:y val="-9.5308641975308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6-49CA-B765-408AC8FE128A}"/>
                </c:ext>
              </c:extLst>
            </c:dLbl>
            <c:dLbl>
              <c:idx val="3"/>
              <c:layout>
                <c:manualLayout>
                  <c:x val="-3.247040375858349E-2"/>
                  <c:y val="-6.5679012345679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6-49CA-B765-408AC8FE128A}"/>
                </c:ext>
              </c:extLst>
            </c:dLbl>
            <c:dLbl>
              <c:idx val="5"/>
              <c:layout>
                <c:manualLayout>
                  <c:x val="-3.1126298675389734E-2"/>
                  <c:y val="-7.802469135802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6-49CA-B765-408AC8FE128A}"/>
                </c:ext>
              </c:extLst>
            </c:dLbl>
            <c:dLbl>
              <c:idx val="7"/>
              <c:layout>
                <c:manualLayout>
                  <c:x val="-3.1126298675389734E-2"/>
                  <c:y val="-9.7777777777777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6-49CA-B765-408AC8FE128A}"/>
                </c:ext>
              </c:extLst>
            </c:dLbl>
            <c:dLbl>
              <c:idx val="9"/>
              <c:layout>
                <c:manualLayout>
                  <c:x val="-3.1126298675389734E-2"/>
                  <c:y val="-6.0740740740740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6-49CA-B765-408AC8FE128A}"/>
                </c:ext>
              </c:extLst>
            </c:dLbl>
            <c:dLbl>
              <c:idx val="11"/>
              <c:layout>
                <c:manualLayout>
                  <c:x val="-3.1126298675389831E-2"/>
                  <c:y val="-0.107654320987654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6-49CA-B765-408AC8FE128A}"/>
                </c:ext>
              </c:extLst>
            </c:dLbl>
            <c:dLbl>
              <c:idx val="13"/>
              <c:layout>
                <c:manualLayout>
                  <c:x val="-2.9782193592196075E-2"/>
                  <c:y val="-9.7777777777777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6-49CA-B765-408AC8FE128A}"/>
                </c:ext>
              </c:extLst>
            </c:dLbl>
            <c:dLbl>
              <c:idx val="15"/>
              <c:layout>
                <c:manualLayout>
                  <c:x val="-3.2470403758583587E-2"/>
                  <c:y val="-6.0740740740740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A6-49CA-B765-408AC8FE128A}"/>
                </c:ext>
              </c:extLst>
            </c:dLbl>
            <c:dLbl>
              <c:idx val="17"/>
              <c:layout>
                <c:manualLayout>
                  <c:x val="-3.247040375858349E-2"/>
                  <c:y val="-6.5679012345679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A6-49CA-B765-408AC8FE128A}"/>
                </c:ext>
              </c:extLst>
            </c:dLbl>
            <c:dLbl>
              <c:idx val="19"/>
              <c:layout>
                <c:manualLayout>
                  <c:x val="-3.247040375858349E-2"/>
                  <c:y val="-8.5432098765432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A6-49CA-B765-408AC8FE128A}"/>
                </c:ext>
              </c:extLst>
            </c:dLbl>
            <c:dLbl>
              <c:idx val="21"/>
              <c:layout>
                <c:manualLayout>
                  <c:x val="-3.247040375858349E-2"/>
                  <c:y val="-8.790123456790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A6-49CA-B765-408AC8FE128A}"/>
                </c:ext>
              </c:extLst>
            </c:dLbl>
            <c:dLbl>
              <c:idx val="23"/>
              <c:layout>
                <c:manualLayout>
                  <c:x val="-3.0610141156434345E-2"/>
                  <c:y val="-0.100246913580246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A6-49CA-B765-408AC8FE1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gradFill>
                        <a:gsLst>
                          <a:gs pos="0">
                            <a:schemeClr val="accent1">
                              <a:lumMod val="20000"/>
                              <a:lumOff val="80000"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Hoja1!$B$2:$B$26</c:f>
              <c:numCache>
                <c:formatCode>0.0</c:formatCode>
                <c:ptCount val="25"/>
                <c:pt idx="0">
                  <c:v>39.6</c:v>
                </c:pt>
                <c:pt idx="1">
                  <c:v>37.6</c:v>
                </c:pt>
                <c:pt idx="2">
                  <c:v>42.199999999999996</c:v>
                </c:pt>
                <c:pt idx="3">
                  <c:v>45</c:v>
                </c:pt>
                <c:pt idx="4">
                  <c:v>43.1</c:v>
                </c:pt>
                <c:pt idx="5">
                  <c:v>44.6</c:v>
                </c:pt>
                <c:pt idx="6">
                  <c:v>39.800000000000004</c:v>
                </c:pt>
                <c:pt idx="7">
                  <c:v>43</c:v>
                </c:pt>
                <c:pt idx="8">
                  <c:v>46.5</c:v>
                </c:pt>
                <c:pt idx="9">
                  <c:v>52.7</c:v>
                </c:pt>
                <c:pt idx="10">
                  <c:v>47.4</c:v>
                </c:pt>
                <c:pt idx="11">
                  <c:v>43.5</c:v>
                </c:pt>
                <c:pt idx="12">
                  <c:v>45.9</c:v>
                </c:pt>
                <c:pt idx="13">
                  <c:v>43.1</c:v>
                </c:pt>
                <c:pt idx="14">
                  <c:v>40.799999999999997</c:v>
                </c:pt>
                <c:pt idx="15">
                  <c:v>49.7</c:v>
                </c:pt>
                <c:pt idx="16">
                  <c:v>45.2</c:v>
                </c:pt>
                <c:pt idx="17">
                  <c:v>49</c:v>
                </c:pt>
                <c:pt idx="18">
                  <c:v>44.1</c:v>
                </c:pt>
                <c:pt idx="19">
                  <c:v>45.1</c:v>
                </c:pt>
                <c:pt idx="20">
                  <c:v>46.2</c:v>
                </c:pt>
                <c:pt idx="21">
                  <c:v>50</c:v>
                </c:pt>
                <c:pt idx="22">
                  <c:v>51.9</c:v>
                </c:pt>
                <c:pt idx="23">
                  <c:v>50.2</c:v>
                </c:pt>
                <c:pt idx="24">
                  <c:v>53.300000000000004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1B0-46B4-9AFF-29C11A8529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intención de 
seguir ahorrando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89348231803307E-2"/>
                  <c:y val="4.8395061728394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FA6-49CA-B765-408AC8FE128A}"/>
                </c:ext>
              </c:extLst>
            </c:dLbl>
            <c:dLbl>
              <c:idx val="1"/>
              <c:layout>
                <c:manualLayout>
                  <c:x val="-3.247040375858349E-2"/>
                  <c:y val="6.8148148148148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A6-49CA-B765-408AC8FE128A}"/>
                </c:ext>
              </c:extLst>
            </c:dLbl>
            <c:dLbl>
              <c:idx val="3"/>
              <c:layout>
                <c:manualLayout>
                  <c:x val="-3.7846801642520196E-2"/>
                  <c:y val="9.0370370370370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A6-49CA-B765-408AC8FE128A}"/>
                </c:ext>
              </c:extLst>
            </c:dLbl>
            <c:dLbl>
              <c:idx val="5"/>
              <c:layout>
                <c:manualLayout>
                  <c:x val="-3.1126298675389734E-2"/>
                  <c:y val="0.107654320987654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A6-49CA-B765-408AC8FE128A}"/>
                </c:ext>
              </c:extLst>
            </c:dLbl>
            <c:dLbl>
              <c:idx val="7"/>
              <c:layout>
                <c:manualLayout>
                  <c:x val="-3.1126298675389734E-2"/>
                  <c:y val="8.2962962962962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A6-49CA-B765-408AC8FE128A}"/>
                </c:ext>
              </c:extLst>
            </c:dLbl>
            <c:dLbl>
              <c:idx val="9"/>
              <c:layout>
                <c:manualLayout>
                  <c:x val="-3.2470403758583441E-2"/>
                  <c:y val="0.115061728395061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A6-49CA-B765-408AC8FE128A}"/>
                </c:ext>
              </c:extLst>
            </c:dLbl>
            <c:dLbl>
              <c:idx val="10"/>
              <c:layout>
                <c:manualLayout>
                  <c:x val="-3.1126298675389782E-2"/>
                  <c:y val="5.5802469135802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FA6-49CA-B765-408AC8FE128A}"/>
                </c:ext>
              </c:extLst>
            </c:dLbl>
            <c:dLbl>
              <c:idx val="11"/>
              <c:layout>
                <c:manualLayout>
                  <c:x val="-3.247040375858349E-2"/>
                  <c:y val="7.0617283950617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A6-49CA-B765-408AC8FE128A}"/>
                </c:ext>
              </c:extLst>
            </c:dLbl>
            <c:dLbl>
              <c:idx val="13"/>
              <c:layout>
                <c:manualLayout>
                  <c:x val="-3.1126298675389734E-2"/>
                  <c:y val="0.105185185185185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A6-49CA-B765-408AC8FE128A}"/>
                </c:ext>
              </c:extLst>
            </c:dLbl>
            <c:dLbl>
              <c:idx val="15"/>
              <c:layout>
                <c:manualLayout>
                  <c:x val="-3.1126298675389831E-2"/>
                  <c:y val="0.117530864197530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A6-49CA-B765-408AC8FE128A}"/>
                </c:ext>
              </c:extLst>
            </c:dLbl>
            <c:dLbl>
              <c:idx val="16"/>
              <c:layout>
                <c:manualLayout>
                  <c:x val="-3.1270657678025657E-2"/>
                  <c:y val="4.5925925925925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FA6-49CA-B765-408AC8FE128A}"/>
                </c:ext>
              </c:extLst>
            </c:dLbl>
            <c:dLbl>
              <c:idx val="17"/>
              <c:layout>
                <c:manualLayout>
                  <c:x val="-3.247040375858349E-2"/>
                  <c:y val="0.129876543209876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A6-49CA-B765-408AC8FE128A}"/>
                </c:ext>
              </c:extLst>
            </c:dLbl>
            <c:dLbl>
              <c:idx val="19"/>
              <c:layout>
                <c:manualLayout>
                  <c:x val="-3.1126298675389831E-2"/>
                  <c:y val="0.115061728395061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A6-49CA-B765-408AC8FE128A}"/>
                </c:ext>
              </c:extLst>
            </c:dLbl>
            <c:dLbl>
              <c:idx val="21"/>
              <c:layout>
                <c:manualLayout>
                  <c:x val="-3.247040375858349E-2"/>
                  <c:y val="9.2839506172839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A6-49CA-B765-408AC8FE128A}"/>
                </c:ext>
              </c:extLst>
            </c:dLbl>
            <c:dLbl>
              <c:idx val="23"/>
              <c:layout>
                <c:manualLayout>
                  <c:x val="-3.19542462396279E-2"/>
                  <c:y val="8.790123456790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FA6-49CA-B765-408AC8FE1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gradFill>
                        <a:gsLst>
                          <a:gs pos="0">
                            <a:schemeClr val="accent2"/>
                          </a:gs>
                          <a:gs pos="100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5400000" scaled="1"/>
                      </a:gra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oct'22</c:v>
                </c:pt>
                <c:pt idx="1">
                  <c:v>nov'22</c:v>
                </c:pt>
                <c:pt idx="2">
                  <c:v>dic'22</c:v>
                </c:pt>
                <c:pt idx="3">
                  <c:v>ene'23</c:v>
                </c:pt>
                <c:pt idx="4">
                  <c:v>feb'23</c:v>
                </c:pt>
                <c:pt idx="5">
                  <c:v>mar'23</c:v>
                </c:pt>
                <c:pt idx="6">
                  <c:v>abr'23</c:v>
                </c:pt>
                <c:pt idx="7">
                  <c:v>may'23</c:v>
                </c:pt>
                <c:pt idx="8">
                  <c:v>jun'23</c:v>
                </c:pt>
                <c:pt idx="9">
                  <c:v>jul'23</c:v>
                </c:pt>
                <c:pt idx="10">
                  <c:v>ago'23</c:v>
                </c:pt>
                <c:pt idx="11">
                  <c:v>sep'23</c:v>
                </c:pt>
                <c:pt idx="12">
                  <c:v>oct'23</c:v>
                </c:pt>
                <c:pt idx="13">
                  <c:v>nov'23</c:v>
                </c:pt>
                <c:pt idx="14">
                  <c:v>dic'23</c:v>
                </c:pt>
                <c:pt idx="15">
                  <c:v>ene'24</c:v>
                </c:pt>
                <c:pt idx="16">
                  <c:v>feb'24</c:v>
                </c:pt>
                <c:pt idx="17">
                  <c:v>mar'24</c:v>
                </c:pt>
                <c:pt idx="18">
                  <c:v>abr'24</c:v>
                </c:pt>
                <c:pt idx="19">
                  <c:v>may'24</c:v>
                </c:pt>
                <c:pt idx="20">
                  <c:v>jun'24</c:v>
                </c:pt>
                <c:pt idx="21">
                  <c:v>jul'24</c:v>
                </c:pt>
                <c:pt idx="22">
                  <c:v>ago'24</c:v>
                </c:pt>
                <c:pt idx="23">
                  <c:v>sep'24</c:v>
                </c:pt>
                <c:pt idx="24">
                  <c:v>oct'24</c:v>
                </c:pt>
              </c:strCache>
            </c:strRef>
          </c:cat>
          <c:val>
            <c:numRef>
              <c:f>Hoja1!$C$2:$C$26</c:f>
              <c:numCache>
                <c:formatCode>0.0</c:formatCode>
                <c:ptCount val="25"/>
                <c:pt idx="0">
                  <c:v>35.699999999999996</c:v>
                </c:pt>
                <c:pt idx="1">
                  <c:v>31.8</c:v>
                </c:pt>
                <c:pt idx="2">
                  <c:v>38</c:v>
                </c:pt>
                <c:pt idx="3">
                  <c:v>38.6</c:v>
                </c:pt>
                <c:pt idx="4">
                  <c:v>36.6</c:v>
                </c:pt>
                <c:pt idx="5">
                  <c:v>41</c:v>
                </c:pt>
                <c:pt idx="6">
                  <c:v>38.5</c:v>
                </c:pt>
                <c:pt idx="7">
                  <c:v>38</c:v>
                </c:pt>
                <c:pt idx="8">
                  <c:v>38.9</c:v>
                </c:pt>
                <c:pt idx="9">
                  <c:v>44.7</c:v>
                </c:pt>
                <c:pt idx="10">
                  <c:v>43.6</c:v>
                </c:pt>
                <c:pt idx="11">
                  <c:v>35.299999999999997</c:v>
                </c:pt>
                <c:pt idx="12">
                  <c:v>37.6</c:v>
                </c:pt>
                <c:pt idx="13">
                  <c:v>41.6</c:v>
                </c:pt>
                <c:pt idx="14">
                  <c:v>37.200000000000003</c:v>
                </c:pt>
                <c:pt idx="15">
                  <c:v>43.6</c:v>
                </c:pt>
                <c:pt idx="16">
                  <c:v>45</c:v>
                </c:pt>
                <c:pt idx="17">
                  <c:v>46.6</c:v>
                </c:pt>
                <c:pt idx="18">
                  <c:v>37.6</c:v>
                </c:pt>
                <c:pt idx="19">
                  <c:v>43.9</c:v>
                </c:pt>
                <c:pt idx="20">
                  <c:v>42.9</c:v>
                </c:pt>
                <c:pt idx="21">
                  <c:v>44.3</c:v>
                </c:pt>
                <c:pt idx="22">
                  <c:v>47.9</c:v>
                </c:pt>
                <c:pt idx="23">
                  <c:v>47</c:v>
                </c:pt>
                <c:pt idx="24">
                  <c:v>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1B0-46B4-9AFF-29C11A8529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644831"/>
        <c:axId val="1426871439"/>
      </c:lineChart>
      <c:catAx>
        <c:axId val="34964483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6871439"/>
        <c:crosses val="autoZero"/>
        <c:auto val="1"/>
        <c:lblAlgn val="ctr"/>
        <c:lblOffset val="100"/>
        <c:noMultiLvlLbl val="0"/>
      </c:catAx>
      <c:valAx>
        <c:axId val="1426871439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964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144625495281556"/>
          <c:y val="0.88532672304850779"/>
          <c:w val="0.50686716316929792"/>
          <c:h val="0.11467327695149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92929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Deporte (Textil, calzado, accesorios, máquinas, bicis y accesorios)</c:v>
                </c:pt>
                <c:pt idx="1">
                  <c:v>Viajes / Turismo</c:v>
                </c:pt>
                <c:pt idx="2">
                  <c:v>Electrodomésticos / Tecnología</c:v>
                </c:pt>
                <c:pt idx="3">
                  <c:v>Dispositivos móviles (Smartphone, Ipad, accesorios...)</c:v>
                </c:pt>
                <c:pt idx="4">
                  <c:v>Muebles y complementos / Decoración</c:v>
                </c:pt>
                <c:pt idx="5">
                  <c:v>Elementos de descanso</c:v>
                </c:pt>
                <c:pt idx="6">
                  <c:v>Gaming (consolas, videojuegos, PC gaming, accesorios...)</c:v>
                </c:pt>
                <c:pt idx="7">
                  <c:v>Óptica/Audifonía (clínicas privadas)</c:v>
                </c:pt>
                <c:pt idx="8">
                  <c:v>Reformas en el hogar</c:v>
                </c:pt>
                <c:pt idx="9">
                  <c:v>Cocina: mobiliario, encimera...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0.83</c:v>
                </c:pt>
                <c:pt idx="1">
                  <c:v>0.73</c:v>
                </c:pt>
                <c:pt idx="2">
                  <c:v>0.63</c:v>
                </c:pt>
                <c:pt idx="3">
                  <c:v>0.57999999999999996</c:v>
                </c:pt>
                <c:pt idx="4">
                  <c:v>0.52</c:v>
                </c:pt>
                <c:pt idx="5">
                  <c:v>0.38</c:v>
                </c:pt>
                <c:pt idx="6">
                  <c:v>0.37</c:v>
                </c:pt>
                <c:pt idx="7">
                  <c:v>0.36</c:v>
                </c:pt>
                <c:pt idx="8">
                  <c:v>0.31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F-4C70-8959-C311E8A12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202400,00%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Deporte (Textil, calzado, accesorios, máquinas, bicis y accesorios)</c:v>
                </c:pt>
                <c:pt idx="1">
                  <c:v>Viajes / Turismo</c:v>
                </c:pt>
                <c:pt idx="2">
                  <c:v>Electrodomésticos / Tecnología</c:v>
                </c:pt>
                <c:pt idx="3">
                  <c:v>Dispositivos móviles (Smartphone, Ipad, accesorios...)</c:v>
                </c:pt>
                <c:pt idx="4">
                  <c:v>Muebles y complementos / Decoración</c:v>
                </c:pt>
                <c:pt idx="5">
                  <c:v>Elementos de descanso</c:v>
                </c:pt>
                <c:pt idx="6">
                  <c:v>Gaming (consolas, videojuegos, PC gaming, accesorios...)</c:v>
                </c:pt>
                <c:pt idx="7">
                  <c:v>Óptica/Audifonía (clínicas privadas)</c:v>
                </c:pt>
                <c:pt idx="8">
                  <c:v>Reformas en el hogar</c:v>
                </c:pt>
                <c:pt idx="9">
                  <c:v>Cocina: mobiliario, encimera...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0.85</c:v>
                </c:pt>
                <c:pt idx="1">
                  <c:v>0.74</c:v>
                </c:pt>
                <c:pt idx="2">
                  <c:v>0.67</c:v>
                </c:pt>
                <c:pt idx="3">
                  <c:v>0.63</c:v>
                </c:pt>
                <c:pt idx="4">
                  <c:v>0.56000000000000005</c:v>
                </c:pt>
                <c:pt idx="5">
                  <c:v>0.34</c:v>
                </c:pt>
                <c:pt idx="6">
                  <c:v>0.42</c:v>
                </c:pt>
                <c:pt idx="7">
                  <c:v>0.43</c:v>
                </c:pt>
                <c:pt idx="8">
                  <c:v>0.34</c:v>
                </c:pt>
                <c:pt idx="9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F-4C70-8959-C311E8A12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01106651624341E-2"/>
          <c:y val="3.500964832827945E-2"/>
          <c:w val="0.96649889334837569"/>
          <c:h val="0.88996967668255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202400,00%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Deporte (Textil, calzado, accesorios, máquinas, bicis y accesorios)</c:v>
                </c:pt>
                <c:pt idx="1">
                  <c:v>Viajes / Turismo</c:v>
                </c:pt>
                <c:pt idx="2">
                  <c:v>Electrodomésticos / Tecnología</c:v>
                </c:pt>
                <c:pt idx="3">
                  <c:v>Dispositivos móviles (Smartphone, Ipad, accesorios...)</c:v>
                </c:pt>
                <c:pt idx="4">
                  <c:v>Muebles y complementos / Decoración</c:v>
                </c:pt>
                <c:pt idx="5">
                  <c:v>Elementos de descanso</c:v>
                </c:pt>
                <c:pt idx="6">
                  <c:v>Gaming (consolas, videojuegos, PC gaming, accesorios...)</c:v>
                </c:pt>
                <c:pt idx="7">
                  <c:v>Óptica/Audifonía (clínicas privadas)</c:v>
                </c:pt>
                <c:pt idx="8">
                  <c:v>Reformas en el hogar</c:v>
                </c:pt>
                <c:pt idx="9">
                  <c:v>Cocina: mobiliario, encimera...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0.8</c:v>
                </c:pt>
                <c:pt idx="1">
                  <c:v>0.79</c:v>
                </c:pt>
                <c:pt idx="2">
                  <c:v>0.53</c:v>
                </c:pt>
                <c:pt idx="3">
                  <c:v>0.51</c:v>
                </c:pt>
                <c:pt idx="4">
                  <c:v>0.46</c:v>
                </c:pt>
                <c:pt idx="5">
                  <c:v>0.37</c:v>
                </c:pt>
                <c:pt idx="6">
                  <c:v>0.36</c:v>
                </c:pt>
                <c:pt idx="7">
                  <c:v>0.34</c:v>
                </c:pt>
                <c:pt idx="8">
                  <c:v>0.33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F-4C70-8959-C311E8A12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202400,00%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Deporte (Textil, calzado, accesorios, máquinas, bicis y accesorios)</c:v>
                </c:pt>
                <c:pt idx="1">
                  <c:v>Viajes / Turismo</c:v>
                </c:pt>
                <c:pt idx="2">
                  <c:v>Electrodomésticos / Tecnología</c:v>
                </c:pt>
                <c:pt idx="3">
                  <c:v>Dispositivos móviles (Smartphone, Ipad, accesorios...)</c:v>
                </c:pt>
                <c:pt idx="4">
                  <c:v>Muebles y complementos / Decoración</c:v>
                </c:pt>
                <c:pt idx="5">
                  <c:v>Elementos de descanso</c:v>
                </c:pt>
                <c:pt idx="6">
                  <c:v>Gaming (consolas, videojuegos, PC gaming, accesorios...)</c:v>
                </c:pt>
                <c:pt idx="7">
                  <c:v>Óptica/Audifonía (clínicas privadas)</c:v>
                </c:pt>
                <c:pt idx="8">
                  <c:v>Reformas en el hogar</c:v>
                </c:pt>
                <c:pt idx="9">
                  <c:v>Cocina: mobiliario, encimera...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0.77</c:v>
                </c:pt>
                <c:pt idx="1">
                  <c:v>0.76</c:v>
                </c:pt>
                <c:pt idx="2">
                  <c:v>0.53</c:v>
                </c:pt>
                <c:pt idx="3">
                  <c:v>0.49</c:v>
                </c:pt>
                <c:pt idx="4">
                  <c:v>0.48</c:v>
                </c:pt>
                <c:pt idx="5">
                  <c:v>0.38</c:v>
                </c:pt>
                <c:pt idx="6">
                  <c:v>0.35</c:v>
                </c:pt>
                <c:pt idx="7">
                  <c:v>0.37</c:v>
                </c:pt>
                <c:pt idx="8">
                  <c:v>0.34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F-4C70-8959-C311E8A12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4136890219117705"/>
          <c:w val="0.37608889509438953"/>
          <c:h val="0.3378766509003083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86-45B9-B81D-0F2A11BB4245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86-45B9-B81D-0F2A11BB4245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86-45B9-B81D-0F2A11BB4245}"/>
              </c:ext>
            </c:extLst>
          </c:dPt>
          <c:dPt>
            <c:idx val="3"/>
            <c:bubble3D val="0"/>
            <c:spPr>
              <a:noFill/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86-45B9-B81D-0F2A11BB4245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86-45B9-B81D-0F2A11BB4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Podría considerar la oadopción de la IA si veo beneficios claros</c:v>
                </c:pt>
                <c:pt idx="1">
                  <c:v>Soy reacio a adoptar nuevas tecnologías de IA en mi comportamiento de consumo</c:v>
                </c:pt>
                <c:pt idx="2">
                  <c:v>Estoy dispuesto a adoptar tecnologías de IA para mejorar mi experiencia de consumo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0.53</c:v>
                </c:pt>
                <c:pt idx="1">
                  <c:v>0.33</c:v>
                </c:pt>
                <c:pt idx="2">
                  <c:v>0.14000000000000001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86-45B9-B81D-0F2A11BB4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88476514990826"/>
          <c:y val="0.29555606352114566"/>
          <c:w val="0.34260096209044505"/>
          <c:h val="0.29232288196559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5555555555558E-2"/>
          <c:y val="2.9320638497305734E-2"/>
          <c:w val="0.81767662486952153"/>
          <c:h val="0.9413587230053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Pequeños aparatos electrodomésticos (PAE)</c:v>
                </c:pt>
                <c:pt idx="1">
                  <c:v>Electrodomésticos gama blanca (electrodomésticos para cocina)</c:v>
                </c:pt>
                <c:pt idx="2">
                  <c:v>Tecnología (productos informáticos)</c:v>
                </c:pt>
                <c:pt idx="3">
                  <c:v>Climatización</c:v>
                </c:pt>
                <c:pt idx="4">
                  <c:v>Electrodomésticos gama marrón (Audio/vídeo)</c:v>
                </c:pt>
                <c:pt idx="5">
                  <c:v>Pequeños aparatos electrodomésticos (PAE)</c:v>
                </c:pt>
                <c:pt idx="6">
                  <c:v>Electrodomésticos gama blanca (electrodomésticos para cocina)</c:v>
                </c:pt>
                <c:pt idx="7">
                  <c:v>Tecnología (productos informáticos)</c:v>
                </c:pt>
                <c:pt idx="8">
                  <c:v>Climatización</c:v>
                </c:pt>
                <c:pt idx="9">
                  <c:v>Pequeños aparatos electrodomésticos (PAE)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0.46</c:v>
                </c:pt>
                <c:pt idx="1">
                  <c:v>0.39</c:v>
                </c:pt>
                <c:pt idx="2">
                  <c:v>0.22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EA4-ACC9-855EAC950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BNPP Sans" panose="02000000000000000000" pitchFamily="50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FEF6-0E2E-4377-8039-739B1A2F2AFD}" type="datetimeFigureOut">
              <a:rPr lang="es-ES" smtClean="0">
                <a:latin typeface="BNPP Sans" panose="02000000000000000000" pitchFamily="50" charset="0"/>
              </a:rPr>
              <a:t>22/10/2024</a:t>
            </a:fld>
            <a:endParaRPr lang="es-ES" dirty="0">
              <a:latin typeface="BNPP Sans" panose="02000000000000000000" pitchFamily="50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BNPP Sans" panose="02000000000000000000" pitchFamily="50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DD18-E6D1-44A9-9CE6-E10C42CDB249}" type="slidenum">
              <a:rPr lang="es-ES" smtClean="0">
                <a:latin typeface="BNPP Sans" panose="02000000000000000000" pitchFamily="50" charset="0"/>
              </a:rPr>
              <a:t>‹Nº›</a:t>
            </a:fld>
            <a:endParaRPr lang="es-ES" dirty="0">
              <a:latin typeface="BNPP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6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NPP Sans" panose="020000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NPP Sans" panose="02000000000000000000" pitchFamily="50" charset="0"/>
              </a:defRPr>
            </a:lvl1pPr>
          </a:lstStyle>
          <a:p>
            <a:fld id="{3166B6E1-3564-4A3B-BB8C-DD792E7486B7}" type="datetimeFigureOut">
              <a:rPr lang="es-ES" smtClean="0"/>
              <a:pPr/>
              <a:t>22/10/2024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NPP Sans" panose="020000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NPP Sans" panose="02000000000000000000" pitchFamily="50" charset="0"/>
              </a:defRPr>
            </a:lvl1pPr>
          </a:lstStyle>
          <a:p>
            <a:fld id="{8221496A-0897-4297-8F4A-4C7078BB90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32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20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100" dirty="0">
                <a:latin typeface="Helvetica" pitchFamily="34" charset="0"/>
              </a:rPr>
              <a:t>Pasar imagen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767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Poner 2024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21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96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98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1496A-0897-4297-8F4A-4C7078BB90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NPP Sans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NPP Sans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96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7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47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715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26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96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montan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19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montan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61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61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189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868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Icono azul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3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8" indent="0" algn="ctr">
              <a:buNone/>
              <a:defRPr sz="2000"/>
            </a:lvl2pPr>
            <a:lvl3pPr marL="914456" indent="0" algn="ctr">
              <a:buNone/>
              <a:defRPr sz="1800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1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2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4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2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7"/>
            <a:ext cx="12192000" cy="1095375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</p:spTree>
    <p:extLst>
      <p:ext uri="{BB962C8B-B14F-4D97-AF65-F5344CB8AC3E}">
        <p14:creationId xmlns:p14="http://schemas.microsoft.com/office/powerpoint/2010/main" val="6880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_cabec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4" y="8487"/>
            <a:ext cx="12190886" cy="1161945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</p:spTree>
    <p:extLst>
      <p:ext uri="{BB962C8B-B14F-4D97-AF65-F5344CB8AC3E}">
        <p14:creationId xmlns:p14="http://schemas.microsoft.com/office/powerpoint/2010/main" val="2113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_muñ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</p:spTree>
    <p:extLst>
      <p:ext uri="{BB962C8B-B14F-4D97-AF65-F5344CB8AC3E}">
        <p14:creationId xmlns:p14="http://schemas.microsoft.com/office/powerpoint/2010/main" val="37625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_a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6858005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</p:spTree>
    <p:extLst>
      <p:ext uri="{BB962C8B-B14F-4D97-AF65-F5344CB8AC3E}">
        <p14:creationId xmlns:p14="http://schemas.microsoft.com/office/powerpoint/2010/main" val="7064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_carava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</p:spTree>
    <p:extLst>
      <p:ext uri="{BB962C8B-B14F-4D97-AF65-F5344CB8AC3E}">
        <p14:creationId xmlns:p14="http://schemas.microsoft.com/office/powerpoint/2010/main" val="38272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_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</p:spTree>
    <p:extLst>
      <p:ext uri="{BB962C8B-B14F-4D97-AF65-F5344CB8AC3E}">
        <p14:creationId xmlns:p14="http://schemas.microsoft.com/office/powerpoint/2010/main" val="28487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_a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7628FB-3DDD-4709-A8F8-ED27B728BCC7}"/>
              </a:ext>
            </a:extLst>
          </p:cNvPr>
          <p:cNvSpPr txBox="1"/>
          <p:nvPr userDrawn="1"/>
        </p:nvSpPr>
        <p:spPr>
          <a:xfrm rot="16200000">
            <a:off x="-2047609" y="3616297"/>
            <a:ext cx="4464550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i="1" dirty="0">
                <a:solidFill>
                  <a:srgbClr val="58585A"/>
                </a:solidFill>
              </a:rPr>
              <a:t>Fuente: </a:t>
            </a:r>
            <a:r>
              <a:rPr lang="en-US" sz="600" i="1" dirty="0">
                <a:solidFill>
                  <a:srgbClr val="58585A"/>
                </a:solidFill>
              </a:rPr>
              <a:t>Encuesta Observatorio Cetelem Motor -Canal Sondeo 2020 y 2021</a:t>
            </a:r>
          </a:p>
        </p:txBody>
      </p:sp>
    </p:spTree>
    <p:extLst>
      <p:ext uri="{BB962C8B-B14F-4D97-AF65-F5344CB8AC3E}">
        <p14:creationId xmlns:p14="http://schemas.microsoft.com/office/powerpoint/2010/main" val="5842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_carava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52E51F-529E-4FC5-96F6-D7A41AAB1DB2}"/>
              </a:ext>
            </a:extLst>
          </p:cNvPr>
          <p:cNvSpPr txBox="1"/>
          <p:nvPr userDrawn="1"/>
        </p:nvSpPr>
        <p:spPr>
          <a:xfrm rot="16200000">
            <a:off x="-2047609" y="3616297"/>
            <a:ext cx="4464550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i="1" dirty="0">
                <a:solidFill>
                  <a:srgbClr val="58585A"/>
                </a:solidFill>
              </a:rPr>
              <a:t>Fuente: </a:t>
            </a:r>
            <a:r>
              <a:rPr lang="en-US" sz="600" i="1" dirty="0">
                <a:solidFill>
                  <a:srgbClr val="58585A"/>
                </a:solidFill>
              </a:rPr>
              <a:t>Encuesta Observatorio Cetelem Motor -Canal Sondeo 2020 y 2021</a:t>
            </a:r>
          </a:p>
        </p:txBody>
      </p:sp>
    </p:spTree>
    <p:extLst>
      <p:ext uri="{BB962C8B-B14F-4D97-AF65-F5344CB8AC3E}">
        <p14:creationId xmlns:p14="http://schemas.microsoft.com/office/powerpoint/2010/main" val="28888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4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_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2FFE32-D600-47B7-8759-6AAF284A3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527674" y="217655"/>
            <a:ext cx="6565526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9185B-9EB3-445C-8B73-7FA14C2C1DF1}"/>
              </a:ext>
            </a:extLst>
          </p:cNvPr>
          <p:cNvSpPr txBox="1"/>
          <p:nvPr userDrawn="1"/>
        </p:nvSpPr>
        <p:spPr>
          <a:xfrm rot="16200000">
            <a:off x="-2047609" y="3616297"/>
            <a:ext cx="4464550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i="1" dirty="0">
                <a:solidFill>
                  <a:srgbClr val="58585A"/>
                </a:solidFill>
              </a:rPr>
              <a:t>Fuente: </a:t>
            </a:r>
            <a:r>
              <a:rPr lang="en-US" sz="600" i="1" dirty="0">
                <a:solidFill>
                  <a:srgbClr val="58585A"/>
                </a:solidFill>
              </a:rPr>
              <a:t>Encuesta Observatorio Cetelem Motor -Canal Sondeo 2020 y 2021</a:t>
            </a:r>
          </a:p>
        </p:txBody>
      </p:sp>
    </p:spTree>
    <p:extLst>
      <p:ext uri="{BB962C8B-B14F-4D97-AF65-F5344CB8AC3E}">
        <p14:creationId xmlns:p14="http://schemas.microsoft.com/office/powerpoint/2010/main" val="38846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E075719-E298-C14F-3B15-7B877B8C4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08"/>
            <a:ext cx="12192000" cy="1619794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6" y="6176967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27903" y="199367"/>
            <a:ext cx="6670636" cy="59460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000" b="0" baseline="0">
                <a:solidFill>
                  <a:srgbClr val="008357"/>
                </a:solidFill>
                <a:effectLst/>
                <a:latin typeface="+mj-lt"/>
              </a:defRPr>
            </a:lvl1pPr>
          </a:lstStyle>
          <a:p>
            <a:r>
              <a:rPr lang="es-ES" dirty="0"/>
              <a:t>Titulo Principal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C84B02A-7564-5E86-0434-AFF34682232B}"/>
              </a:ext>
            </a:extLst>
          </p:cNvPr>
          <p:cNvSpPr/>
          <p:nvPr userDrawn="1"/>
        </p:nvSpPr>
        <p:spPr>
          <a:xfrm flipV="1">
            <a:off x="1041406" y="-3173"/>
            <a:ext cx="325153" cy="217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90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62AA0148-29DF-6177-7DA2-9E6D0F9DEC82}"/>
              </a:ext>
            </a:extLst>
          </p:cNvPr>
          <p:cNvSpPr/>
          <p:nvPr userDrawn="1"/>
        </p:nvSpPr>
        <p:spPr>
          <a:xfrm>
            <a:off x="6494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0"/>
                  <a:lumOff val="100000"/>
                </a:schemeClr>
              </a:gs>
              <a:gs pos="86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8F15FA3-9661-9A48-8253-2EFCE3A4B4F2}"/>
              </a:ext>
            </a:extLst>
          </p:cNvPr>
          <p:cNvGrpSpPr/>
          <p:nvPr userDrawn="1"/>
        </p:nvGrpSpPr>
        <p:grpSpPr>
          <a:xfrm>
            <a:off x="656137" y="-384037"/>
            <a:ext cx="11431088" cy="7152297"/>
            <a:chOff x="656137" y="-384040"/>
            <a:chExt cx="11431088" cy="7152297"/>
          </a:xfr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effectLst/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9F092C0-DB54-02DD-83C2-ADEF8AC24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855" y="114361"/>
              <a:ext cx="1278370" cy="553356"/>
            </a:xfrm>
            <a:prstGeom prst="rect">
              <a:avLst/>
            </a:prstGeom>
            <a:grpFill/>
          </p:spPr>
        </p:pic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39557FC8-FBE1-BB63-B042-ACA993CEE99C}"/>
                </a:ext>
              </a:extLst>
            </p:cNvPr>
            <p:cNvSpPr/>
            <p:nvPr userDrawn="1"/>
          </p:nvSpPr>
          <p:spPr>
            <a:xfrm rot="18159467">
              <a:off x="-346416" y="1238630"/>
              <a:ext cx="3008281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A2C87A1F-1364-A72F-FA1C-B393CA129A6F}"/>
                </a:ext>
              </a:extLst>
            </p:cNvPr>
            <p:cNvSpPr/>
            <p:nvPr userDrawn="1"/>
          </p:nvSpPr>
          <p:spPr>
            <a:xfrm rot="18159467">
              <a:off x="193062" y="1544367"/>
              <a:ext cx="4317153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E72F52B8-9B96-BD3C-B38B-419403838F41}"/>
                </a:ext>
              </a:extLst>
            </p:cNvPr>
            <p:cNvSpPr/>
            <p:nvPr userDrawn="1"/>
          </p:nvSpPr>
          <p:spPr>
            <a:xfrm rot="18159467">
              <a:off x="-266053" y="3534983"/>
              <a:ext cx="5463373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823CCE73-621B-5443-7899-45D6C40BD29F}"/>
                </a:ext>
              </a:extLst>
            </p:cNvPr>
            <p:cNvSpPr/>
            <p:nvPr userDrawn="1"/>
          </p:nvSpPr>
          <p:spPr>
            <a:xfrm rot="18159467">
              <a:off x="1124640" y="2505249"/>
              <a:ext cx="6781753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0E5C0A94-1782-2483-935F-09A1D99C2530}"/>
                </a:ext>
              </a:extLst>
            </p:cNvPr>
            <p:cNvSpPr/>
            <p:nvPr userDrawn="1"/>
          </p:nvSpPr>
          <p:spPr>
            <a:xfrm rot="18159467">
              <a:off x="3491010" y="2352624"/>
              <a:ext cx="5024416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9F297865-93E8-DDE9-128D-269C3B9741BA}"/>
                </a:ext>
              </a:extLst>
            </p:cNvPr>
            <p:cNvSpPr/>
            <p:nvPr userDrawn="1"/>
          </p:nvSpPr>
          <p:spPr>
            <a:xfrm rot="18159467">
              <a:off x="4163532" y="3662909"/>
              <a:ext cx="4779473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EC55D0C7-BD18-CD72-2C56-8C7EE8991781}"/>
                </a:ext>
              </a:extLst>
            </p:cNvPr>
            <p:cNvSpPr/>
            <p:nvPr userDrawn="1"/>
          </p:nvSpPr>
          <p:spPr>
            <a:xfrm rot="18159467">
              <a:off x="5532300" y="2678742"/>
              <a:ext cx="6083289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B61A7701-B863-DDE4-BC48-03953D3C5D8D}"/>
                </a:ext>
              </a:extLst>
            </p:cNvPr>
            <p:cNvSpPr/>
            <p:nvPr userDrawn="1"/>
          </p:nvSpPr>
          <p:spPr>
            <a:xfrm rot="18159467">
              <a:off x="6777026" y="3446145"/>
              <a:ext cx="5389861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E95B9C67-2ACE-1C0D-A720-4950D4B340B5}"/>
                </a:ext>
              </a:extLst>
            </p:cNvPr>
            <p:cNvSpPr/>
            <p:nvPr userDrawn="1"/>
          </p:nvSpPr>
          <p:spPr>
            <a:xfrm rot="18159467">
              <a:off x="8609243" y="4010540"/>
              <a:ext cx="3781683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6F0D6688-A9A9-1670-134E-0D9996A786A3}"/>
                </a:ext>
              </a:extLst>
            </p:cNvPr>
            <p:cNvSpPr/>
            <p:nvPr userDrawn="1"/>
          </p:nvSpPr>
          <p:spPr>
            <a:xfrm rot="18159467">
              <a:off x="10268323" y="4889253"/>
              <a:ext cx="2116864" cy="100317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sp>
        <p:nvSpPr>
          <p:cNvPr id="7" name="Paralelogramo 6">
            <a:extLst>
              <a:ext uri="{FF2B5EF4-FFF2-40B4-BE49-F238E27FC236}">
                <a16:creationId xmlns:a16="http://schemas.microsoft.com/office/drawing/2014/main" id="{3C25F260-7D01-3D1E-DADE-4D2CD857C4B4}"/>
              </a:ext>
            </a:extLst>
          </p:cNvPr>
          <p:cNvSpPr/>
          <p:nvPr userDrawn="1"/>
        </p:nvSpPr>
        <p:spPr>
          <a:xfrm>
            <a:off x="-69848" y="6563912"/>
            <a:ext cx="4161698" cy="28909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Estudio</a:t>
            </a:r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273FF00C-06CA-A443-8FAD-B140AAEB53F3}"/>
              </a:ext>
            </a:extLst>
          </p:cNvPr>
          <p:cNvSpPr/>
          <p:nvPr userDrawn="1"/>
        </p:nvSpPr>
        <p:spPr>
          <a:xfrm>
            <a:off x="4021645" y="6563912"/>
            <a:ext cx="4161698" cy="289092"/>
          </a:xfrm>
          <a:prstGeom prst="parallelogram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Aspectos generales y tendecias</a:t>
            </a: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2FBBD2B3-3CFC-8314-33D6-D6F714880E73}"/>
              </a:ext>
            </a:extLst>
          </p:cNvPr>
          <p:cNvSpPr/>
          <p:nvPr userDrawn="1"/>
        </p:nvSpPr>
        <p:spPr>
          <a:xfrm>
            <a:off x="8096977" y="6563912"/>
            <a:ext cx="4161698" cy="289092"/>
          </a:xfrm>
          <a:prstGeom prst="parallelogram">
            <a:avLst/>
          </a:prstGeom>
          <a:solidFill>
            <a:schemeClr val="accent1">
              <a:alpha val="2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Sectores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35F0E8D-E3D1-68EA-5A6A-017A2705ACF9}"/>
              </a:ext>
            </a:extLst>
          </p:cNvPr>
          <p:cNvCxnSpPr/>
          <p:nvPr userDrawn="1"/>
        </p:nvCxnSpPr>
        <p:spPr>
          <a:xfrm>
            <a:off x="6494" y="876902"/>
            <a:ext cx="1040750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ítulo 43">
            <a:extLst>
              <a:ext uri="{FF2B5EF4-FFF2-40B4-BE49-F238E27FC236}">
                <a16:creationId xmlns:a16="http://schemas.microsoft.com/office/drawing/2014/main" id="{CE0D9758-56D6-89DF-BCB5-E8F6A8DA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1" y="223137"/>
            <a:ext cx="10515600" cy="37919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98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0"/>
              <a:ext cx="12185506" cy="4122038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4122038"/>
              <a:ext cx="12185506" cy="2735962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sp>
        <p:nvSpPr>
          <p:cNvPr id="44" name="Título 43">
            <a:extLst>
              <a:ext uri="{FF2B5EF4-FFF2-40B4-BE49-F238E27FC236}">
                <a16:creationId xmlns:a16="http://schemas.microsoft.com/office/drawing/2014/main" id="{CE0D9758-56D6-89DF-BCB5-E8F6A8DA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27B855-8BBC-F7A7-8A45-EAB9F1187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608850-8C67-A6B2-68D4-36C9645375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0"/>
              <a:ext cx="12185506" cy="5041900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5041900"/>
              <a:ext cx="12185506" cy="1816100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sp>
        <p:nvSpPr>
          <p:cNvPr id="44" name="Título 43">
            <a:extLst>
              <a:ext uri="{FF2B5EF4-FFF2-40B4-BE49-F238E27FC236}">
                <a16:creationId xmlns:a16="http://schemas.microsoft.com/office/drawing/2014/main" id="{CE0D9758-56D6-89DF-BCB5-E8F6A8DA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" name="Marcador de texto 44">
            <a:extLst>
              <a:ext uri="{FF2B5EF4-FFF2-40B4-BE49-F238E27FC236}">
                <a16:creationId xmlns:a16="http://schemas.microsoft.com/office/drawing/2014/main" id="{863D9E68-79A3-C49B-2986-23239327E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04D60D-DD28-C371-D960-1FD6EC8D5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0B4B30-D646-EAEF-EA4A-DB4802C81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>
            <a:off x="0" y="-1"/>
            <a:ext cx="12192000" cy="6858000"/>
            <a:chOff x="0" y="-1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-1"/>
              <a:ext cx="12185506" cy="5859383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5859383"/>
              <a:ext cx="12185506" cy="998616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5FAD1D7-859B-34D6-DD91-7A911239F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4FA497-7992-E627-A34E-BE80A7675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7" name="Título 43">
            <a:extLst>
              <a:ext uri="{FF2B5EF4-FFF2-40B4-BE49-F238E27FC236}">
                <a16:creationId xmlns:a16="http://schemas.microsoft.com/office/drawing/2014/main" id="{D885466E-9496-B20B-D981-74C397D53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44">
            <a:extLst>
              <a:ext uri="{FF2B5EF4-FFF2-40B4-BE49-F238E27FC236}">
                <a16:creationId xmlns:a16="http://schemas.microsoft.com/office/drawing/2014/main" id="{A98EC312-BF29-768C-5A4F-710003EF1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12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E3BAB01-CF71-7F25-0D84-B9E58DD12B12}"/>
              </a:ext>
            </a:extLst>
          </p:cNvPr>
          <p:cNvGrpSpPr/>
          <p:nvPr userDrawn="1"/>
        </p:nvGrpSpPr>
        <p:grpSpPr>
          <a:xfrm>
            <a:off x="-44958" y="0"/>
            <a:ext cx="12236957" cy="6858000"/>
            <a:chOff x="0" y="-1"/>
            <a:chExt cx="12185506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3F427E5-9373-EC89-16C1-FDB3CD27BCC2}"/>
                </a:ext>
              </a:extLst>
            </p:cNvPr>
            <p:cNvSpPr/>
            <p:nvPr userDrawn="1"/>
          </p:nvSpPr>
          <p:spPr>
            <a:xfrm>
              <a:off x="0" y="-1"/>
              <a:ext cx="12185506" cy="5859383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09DDCB6-1DDD-09E3-B1CC-9F1C2418D0CB}"/>
                </a:ext>
              </a:extLst>
            </p:cNvPr>
            <p:cNvSpPr/>
            <p:nvPr userDrawn="1"/>
          </p:nvSpPr>
          <p:spPr>
            <a:xfrm>
              <a:off x="0" y="5859383"/>
              <a:ext cx="12185506" cy="998616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D02A3326-9C4F-EB2B-C304-37A51ED76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910B0-91D5-A961-3DF1-80A102D307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20" name="Título 43">
            <a:extLst>
              <a:ext uri="{FF2B5EF4-FFF2-40B4-BE49-F238E27FC236}">
                <a16:creationId xmlns:a16="http://schemas.microsoft.com/office/drawing/2014/main" id="{64DB20A4-99B0-9E4C-9F99-E768FAD4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texto 44">
            <a:extLst>
              <a:ext uri="{FF2B5EF4-FFF2-40B4-BE49-F238E27FC236}">
                <a16:creationId xmlns:a16="http://schemas.microsoft.com/office/drawing/2014/main" id="{C40242A7-302D-AF4B-B68F-1FEAE3468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601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F427E5-9373-EC89-16C1-FDB3CD27BCC2}"/>
              </a:ext>
            </a:extLst>
          </p:cNvPr>
          <p:cNvSpPr/>
          <p:nvPr userDrawn="1"/>
        </p:nvSpPr>
        <p:spPr>
          <a:xfrm>
            <a:off x="-44958" y="0"/>
            <a:ext cx="12236957" cy="6858000"/>
          </a:xfrm>
          <a:prstGeom prst="rect">
            <a:avLst/>
          </a:prstGeom>
          <a:gradFill flip="none" rotWithShape="1">
            <a:gsLst>
              <a:gs pos="0">
                <a:srgbClr val="CED7DB"/>
              </a:gs>
              <a:gs pos="100000">
                <a:srgbClr val="B0BE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B8C9C3-36E7-8968-563B-4408F62479F6}"/>
              </a:ext>
            </a:extLst>
          </p:cNvPr>
          <p:cNvSpPr/>
          <p:nvPr userDrawn="1"/>
        </p:nvSpPr>
        <p:spPr>
          <a:xfrm>
            <a:off x="-44958" y="0"/>
            <a:ext cx="12236957" cy="6858000"/>
          </a:xfrm>
          <a:prstGeom prst="rect">
            <a:avLst/>
          </a:prstGeom>
          <a:gradFill flip="none" rotWithShape="1">
            <a:gsLst>
              <a:gs pos="3000">
                <a:schemeClr val="tx1">
                  <a:lumMod val="75000"/>
                  <a:alpha val="85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1A4CAC-465A-0659-62D7-4FE243750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1A2B54-1D21-4421-C2F6-C544B9683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11" name="Título 43">
            <a:extLst>
              <a:ext uri="{FF2B5EF4-FFF2-40B4-BE49-F238E27FC236}">
                <a16:creationId xmlns:a16="http://schemas.microsoft.com/office/drawing/2014/main" id="{45D41B7A-A5F5-A80E-204C-6EA71C412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texto 44">
            <a:extLst>
              <a:ext uri="{FF2B5EF4-FFF2-40B4-BE49-F238E27FC236}">
                <a16:creationId xmlns:a16="http://schemas.microsoft.com/office/drawing/2014/main" id="{55E6B5EF-C2F5-F292-5A6C-39CABB8E6D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402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 rot="5400000">
            <a:off x="2667000" y="-2667000"/>
            <a:ext cx="6858000" cy="12192000"/>
            <a:chOff x="0" y="0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0"/>
              <a:ext cx="12185506" cy="4232672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4232672"/>
              <a:ext cx="12185506" cy="2625328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009EAAC-B588-B284-8578-D754A4A63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9C4C29-B271-7C17-DB9F-4E8728B649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7" name="Título 43">
            <a:extLst>
              <a:ext uri="{FF2B5EF4-FFF2-40B4-BE49-F238E27FC236}">
                <a16:creationId xmlns:a16="http://schemas.microsoft.com/office/drawing/2014/main" id="{402C6651-E8E3-0ABA-44DA-F25537DEA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44">
            <a:extLst>
              <a:ext uri="{FF2B5EF4-FFF2-40B4-BE49-F238E27FC236}">
                <a16:creationId xmlns:a16="http://schemas.microsoft.com/office/drawing/2014/main" id="{1E5925F3-3536-7FE9-D30D-EFDC80FCC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19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 rot="16200000">
            <a:off x="2666998" y="-2666999"/>
            <a:ext cx="6858004" cy="12191992"/>
            <a:chOff x="5" y="2"/>
            <a:chExt cx="12185509" cy="685799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5" y="2"/>
              <a:ext cx="12185506" cy="3159578"/>
            </a:xfrm>
            <a:prstGeom prst="rect">
              <a:avLst/>
            </a:prstGeom>
            <a:gradFill flip="none" rotWithShape="1">
              <a:gsLst>
                <a:gs pos="0">
                  <a:srgbClr val="C2CDD2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7" y="3159578"/>
              <a:ext cx="12185507" cy="3698420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70494CC5-2524-C5DE-F9EB-C3204771F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481" y="6469654"/>
            <a:ext cx="3197225" cy="38834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2pPr>
            <a:lvl3pPr>
              <a:defRPr sz="11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3pPr>
            <a:lvl4pPr>
              <a:defRPr sz="105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4pPr>
            <a:lvl5pPr>
              <a:defRPr sz="105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09EAAC-B588-B284-8578-D754A4A63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9C4C29-B271-7C17-DB9F-4E8728B649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3" name="Título 43">
            <a:extLst>
              <a:ext uri="{FF2B5EF4-FFF2-40B4-BE49-F238E27FC236}">
                <a16:creationId xmlns:a16="http://schemas.microsoft.com/office/drawing/2014/main" id="{78AAED3D-DECC-486B-5127-BEC286F4D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44">
            <a:extLst>
              <a:ext uri="{FF2B5EF4-FFF2-40B4-BE49-F238E27FC236}">
                <a16:creationId xmlns:a16="http://schemas.microsoft.com/office/drawing/2014/main" id="{725B1FA8-1259-CAB1-2B4B-A739CA8B1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484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8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5BA10D9-DB35-A0F1-5699-49398C159A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8BDE8C8-F7D2-8F01-05B7-6BC100AF8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9"/>
            <a:ext cx="5143500" cy="2090808"/>
          </a:xfrm>
        </p:spPr>
        <p:txBody>
          <a:bodyPr rtlCol="0" anchor="b">
            <a:noAutofit/>
          </a:bodyPr>
          <a:lstStyle>
            <a:lvl1pPr algn="ctr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01F077B6-FD6A-6518-B0B8-1F10085C5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3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7B69A46-5235-7E47-9BB7-F55600120B41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id="{99155626-A497-624F-BB97-9DC11F7C3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id="{AB8024AB-F805-6875-A06F-006EC8F6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88B81E-50C1-F6A1-2365-D699B9492993}"/>
              </a:ext>
            </a:extLst>
          </p:cNvPr>
          <p:cNvCxnSpPr>
            <a:cxnSpLocks/>
          </p:cNvCxnSpPr>
          <p:nvPr userDrawn="1"/>
        </p:nvCxnSpPr>
        <p:spPr>
          <a:xfrm>
            <a:off x="6353834" y="450980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CCAC5345-3F54-5569-7281-B8551D67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CD118B-45D6-8E7A-A4ED-C82701F2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3" cy="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5BA10D9-DB35-A0F1-5699-49398C159A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8BDE8C8-F7D2-8F01-05B7-6BC100AF8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9"/>
            <a:ext cx="5143500" cy="2090808"/>
          </a:xfrm>
        </p:spPr>
        <p:txBody>
          <a:bodyPr rtlCol="0" anchor="b">
            <a:noAutofit/>
          </a:bodyPr>
          <a:lstStyle>
            <a:lvl1pPr algn="ctr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01F077B6-FD6A-6518-B0B8-1F10085C5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3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7B69A46-5235-7E47-9BB7-F55600120B41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id="{99155626-A497-624F-BB97-9DC11F7C3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id="{AB8024AB-F805-6875-A06F-006EC8F6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CCAC5345-3F54-5569-7281-B8551D67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9E1863-5723-84B1-1E75-E4F49C50C6C4}"/>
              </a:ext>
            </a:extLst>
          </p:cNvPr>
          <p:cNvGrpSpPr/>
          <p:nvPr userDrawn="1"/>
        </p:nvGrpSpPr>
        <p:grpSpPr>
          <a:xfrm rot="16200000">
            <a:off x="-2809907" y="-2147248"/>
            <a:ext cx="11080432" cy="11112882"/>
            <a:chOff x="2468607" y="-2083255"/>
            <a:chExt cx="3810002" cy="38211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E1AB12-91A9-83BC-BAB3-45E568EBFF81}"/>
                </a:ext>
              </a:extLst>
            </p:cNvPr>
            <p:cNvGrpSpPr/>
            <p:nvPr/>
          </p:nvGrpSpPr>
          <p:grpSpPr>
            <a:xfrm>
              <a:off x="2468607" y="-2072096"/>
              <a:ext cx="3810001" cy="3810000"/>
              <a:chOff x="1678032" y="1052104"/>
              <a:chExt cx="3810001" cy="3810000"/>
            </a:xfrm>
          </p:grpSpPr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E962874F-8655-BBE9-4E91-3C512B30DBDE}"/>
                  </a:ext>
                </a:extLst>
              </p:cNvPr>
              <p:cNvSpPr/>
              <p:nvPr/>
            </p:nvSpPr>
            <p:spPr>
              <a:xfrm>
                <a:off x="1678033" y="1052104"/>
                <a:ext cx="3810000" cy="3810000"/>
              </a:xfrm>
              <a:prstGeom prst="blockArc">
                <a:avLst>
                  <a:gd name="adj1" fmla="val 10765276"/>
                  <a:gd name="adj2" fmla="val 19273"/>
                  <a:gd name="adj3" fmla="val 9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lowchart: Delay 4">
                <a:extLst>
                  <a:ext uri="{FF2B5EF4-FFF2-40B4-BE49-F238E27FC236}">
                    <a16:creationId xmlns:a16="http://schemas.microsoft.com/office/drawing/2014/main" id="{AF46B35F-BCFF-0380-7A62-FD7DB7F4E7A4}"/>
                  </a:ext>
                </a:extLst>
              </p:cNvPr>
              <p:cNvSpPr/>
              <p:nvPr/>
            </p:nvSpPr>
            <p:spPr>
              <a:xfrm rot="5400000" flipV="1">
                <a:off x="1766308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4">
                <a:extLst>
                  <a:ext uri="{FF2B5EF4-FFF2-40B4-BE49-F238E27FC236}">
                    <a16:creationId xmlns:a16="http://schemas.microsoft.com/office/drawing/2014/main" id="{A737CACD-357B-DA5F-95FB-97FAB8DE5416}"/>
                  </a:ext>
                </a:extLst>
              </p:cNvPr>
              <p:cNvSpPr/>
              <p:nvPr/>
            </p:nvSpPr>
            <p:spPr>
              <a:xfrm rot="5400000" flipV="1">
                <a:off x="5223136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A102D80-AC4B-0CA9-40FE-336AADF44F48}"/>
                </a:ext>
              </a:extLst>
            </p:cNvPr>
            <p:cNvSpPr/>
            <p:nvPr/>
          </p:nvSpPr>
          <p:spPr>
            <a:xfrm>
              <a:off x="2468607" y="-2083255"/>
              <a:ext cx="3810002" cy="38100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0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029398" y="356687"/>
            <a:ext cx="7924352" cy="4699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29398" y="755149"/>
            <a:ext cx="7924352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>
              <a:buNone/>
              <a:defRPr lang="es-ES"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A6A8A0-68BC-FE1B-6BF5-E24508243781}"/>
              </a:ext>
            </a:extLst>
          </p:cNvPr>
          <p:cNvCxnSpPr>
            <a:cxnSpLocks/>
          </p:cNvCxnSpPr>
          <p:nvPr userDrawn="1"/>
        </p:nvCxnSpPr>
        <p:spPr>
          <a:xfrm>
            <a:off x="12820425" y="5391715"/>
            <a:ext cx="1166429" cy="0"/>
          </a:xfrm>
          <a:prstGeom prst="line">
            <a:avLst/>
          </a:prstGeom>
          <a:ln w="3365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50A8AE-6FCE-C9C3-5791-B45670EE8AF2}"/>
              </a:ext>
            </a:extLst>
          </p:cNvPr>
          <p:cNvSpPr/>
          <p:nvPr userDrawn="1"/>
        </p:nvSpPr>
        <p:spPr>
          <a:xfrm>
            <a:off x="9554938" y="5182960"/>
            <a:ext cx="1377951" cy="419096"/>
          </a:xfrm>
          <a:custGeom>
            <a:avLst/>
            <a:gdLst>
              <a:gd name="connsiteX0" fmla="*/ 0 w 1377951"/>
              <a:gd name="connsiteY0" fmla="*/ 0 h 419096"/>
              <a:gd name="connsiteX1" fmla="*/ 1377951 w 1377951"/>
              <a:gd name="connsiteY1" fmla="*/ 0 h 419096"/>
              <a:gd name="connsiteX2" fmla="*/ 1377951 w 1377951"/>
              <a:gd name="connsiteY2" fmla="*/ 40816 h 419096"/>
              <a:gd name="connsiteX3" fmla="*/ 1318479 w 1377951"/>
              <a:gd name="connsiteY3" fmla="*/ 52852 h 419096"/>
              <a:gd name="connsiteX4" fmla="*/ 1215383 w 1377951"/>
              <a:gd name="connsiteY4" fmla="*/ 208755 h 419096"/>
              <a:gd name="connsiteX5" fmla="*/ 1318479 w 1377951"/>
              <a:gd name="connsiteY5" fmla="*/ 364659 h 419096"/>
              <a:gd name="connsiteX6" fmla="*/ 1377951 w 1377951"/>
              <a:gd name="connsiteY6" fmla="*/ 376694 h 419096"/>
              <a:gd name="connsiteX7" fmla="*/ 1377951 w 1377951"/>
              <a:gd name="connsiteY7" fmla="*/ 419096 h 419096"/>
              <a:gd name="connsiteX8" fmla="*/ 0 w 1377951"/>
              <a:gd name="connsiteY8" fmla="*/ 419096 h 41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951" h="419096">
                <a:moveTo>
                  <a:pt x="0" y="0"/>
                </a:moveTo>
                <a:lnTo>
                  <a:pt x="1377951" y="0"/>
                </a:lnTo>
                <a:lnTo>
                  <a:pt x="1377951" y="40816"/>
                </a:lnTo>
                <a:lnTo>
                  <a:pt x="1318479" y="52852"/>
                </a:lnTo>
                <a:cubicBezTo>
                  <a:pt x="1257894" y="78538"/>
                  <a:pt x="1215383" y="138670"/>
                  <a:pt x="1215383" y="208755"/>
                </a:cubicBezTo>
                <a:cubicBezTo>
                  <a:pt x="1215383" y="278840"/>
                  <a:pt x="1257894" y="338973"/>
                  <a:pt x="1318479" y="364659"/>
                </a:cubicBezTo>
                <a:lnTo>
                  <a:pt x="1377951" y="376694"/>
                </a:lnTo>
                <a:lnTo>
                  <a:pt x="1377951" y="419096"/>
                </a:lnTo>
                <a:lnTo>
                  <a:pt x="0" y="4190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21EAB4-3DBF-5DC6-4C4C-1C69DB5F7C67}"/>
              </a:ext>
            </a:extLst>
          </p:cNvPr>
          <p:cNvSpPr/>
          <p:nvPr userDrawn="1"/>
        </p:nvSpPr>
        <p:spPr>
          <a:xfrm>
            <a:off x="10770321" y="5224084"/>
            <a:ext cx="337602" cy="33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168F-EFC2-A188-7809-5BFF9FAFCEF4}"/>
              </a:ext>
            </a:extLst>
          </p:cNvPr>
          <p:cNvGrpSpPr/>
          <p:nvPr userDrawn="1"/>
        </p:nvGrpSpPr>
        <p:grpSpPr>
          <a:xfrm rot="10800000">
            <a:off x="1069233" y="3429000"/>
            <a:ext cx="7732012" cy="7754652"/>
            <a:chOff x="2468607" y="-2083255"/>
            <a:chExt cx="3810002" cy="382115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4427CA-9963-5FF3-CE7B-694010A96AE4}"/>
                </a:ext>
              </a:extLst>
            </p:cNvPr>
            <p:cNvGrpSpPr/>
            <p:nvPr/>
          </p:nvGrpSpPr>
          <p:grpSpPr>
            <a:xfrm>
              <a:off x="2468607" y="-2072096"/>
              <a:ext cx="3810001" cy="3810000"/>
              <a:chOff x="1678032" y="1052104"/>
              <a:chExt cx="3810001" cy="3810000"/>
            </a:xfrm>
          </p:grpSpPr>
          <p:sp>
            <p:nvSpPr>
              <p:cNvPr id="1025" name="Block Arc 1024">
                <a:extLst>
                  <a:ext uri="{FF2B5EF4-FFF2-40B4-BE49-F238E27FC236}">
                    <a16:creationId xmlns:a16="http://schemas.microsoft.com/office/drawing/2014/main" id="{CA674899-2A28-DBED-6847-F7D7149D820B}"/>
                  </a:ext>
                </a:extLst>
              </p:cNvPr>
              <p:cNvSpPr/>
              <p:nvPr/>
            </p:nvSpPr>
            <p:spPr>
              <a:xfrm>
                <a:off x="1678033" y="1052104"/>
                <a:ext cx="3810000" cy="3810000"/>
              </a:xfrm>
              <a:prstGeom prst="blockArc">
                <a:avLst>
                  <a:gd name="adj1" fmla="val 10765276"/>
                  <a:gd name="adj2" fmla="val 19273"/>
                  <a:gd name="adj3" fmla="val 92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7" name="Flowchart: Delay 4">
                <a:extLst>
                  <a:ext uri="{FF2B5EF4-FFF2-40B4-BE49-F238E27FC236}">
                    <a16:creationId xmlns:a16="http://schemas.microsoft.com/office/drawing/2014/main" id="{5344F82A-6759-CAAC-84C5-C3C547350902}"/>
                  </a:ext>
                </a:extLst>
              </p:cNvPr>
              <p:cNvSpPr/>
              <p:nvPr/>
            </p:nvSpPr>
            <p:spPr>
              <a:xfrm rot="5400000" flipV="1">
                <a:off x="1766308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Flowchart: Delay 4">
                <a:extLst>
                  <a:ext uri="{FF2B5EF4-FFF2-40B4-BE49-F238E27FC236}">
                    <a16:creationId xmlns:a16="http://schemas.microsoft.com/office/drawing/2014/main" id="{880E3017-7FE3-F10C-B743-62A150EE4961}"/>
                  </a:ext>
                </a:extLst>
              </p:cNvPr>
              <p:cNvSpPr/>
              <p:nvPr/>
            </p:nvSpPr>
            <p:spPr>
              <a:xfrm rot="5400000" flipV="1">
                <a:off x="5223136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04D8FFA9-6AFF-3A24-D497-D34C930039E4}"/>
                </a:ext>
              </a:extLst>
            </p:cNvPr>
            <p:cNvSpPr/>
            <p:nvPr/>
          </p:nvSpPr>
          <p:spPr>
            <a:xfrm>
              <a:off x="2468607" y="-2083255"/>
              <a:ext cx="3810002" cy="38100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9" name="Google Shape;77;p11">
            <a:extLst>
              <a:ext uri="{FF2B5EF4-FFF2-40B4-BE49-F238E27FC236}">
                <a16:creationId xmlns:a16="http://schemas.microsoft.com/office/drawing/2014/main" id="{E4D681CB-AB33-F6FD-6BC3-81362064CA9D}"/>
              </a:ext>
            </a:extLst>
          </p:cNvPr>
          <p:cNvSpPr/>
          <p:nvPr userDrawn="1"/>
        </p:nvSpPr>
        <p:spPr>
          <a:xfrm rot="10800000">
            <a:off x="-1" y="0"/>
            <a:ext cx="3105421" cy="68580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chemeClr val="bg2">
              <a:alpha val="20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78;p11">
            <a:extLst>
              <a:ext uri="{FF2B5EF4-FFF2-40B4-BE49-F238E27FC236}">
                <a16:creationId xmlns:a16="http://schemas.microsoft.com/office/drawing/2014/main" id="{1C650CCD-128A-7A4A-C168-EE56EAE1BF93}"/>
              </a:ext>
            </a:extLst>
          </p:cNvPr>
          <p:cNvSpPr/>
          <p:nvPr userDrawn="1"/>
        </p:nvSpPr>
        <p:spPr>
          <a:xfrm rot="10800000">
            <a:off x="7" y="0"/>
            <a:ext cx="2249524" cy="68580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chemeClr val="bg2">
              <a:alpha val="20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79;p11">
            <a:extLst>
              <a:ext uri="{FF2B5EF4-FFF2-40B4-BE49-F238E27FC236}">
                <a16:creationId xmlns:a16="http://schemas.microsoft.com/office/drawing/2014/main" id="{8CFFDDFA-E8E4-C3E7-B386-2AF1F142B657}"/>
              </a:ext>
            </a:extLst>
          </p:cNvPr>
          <p:cNvSpPr/>
          <p:nvPr userDrawn="1"/>
        </p:nvSpPr>
        <p:spPr>
          <a:xfrm rot="5400000">
            <a:off x="8882778" y="3528431"/>
            <a:ext cx="2840714" cy="380416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chemeClr val="bg2">
              <a:alpha val="20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36E50BDA-4536-70FB-45F7-38249856502D}"/>
              </a:ext>
            </a:extLst>
          </p:cNvPr>
          <p:cNvSpPr/>
          <p:nvPr userDrawn="1"/>
        </p:nvSpPr>
        <p:spPr>
          <a:xfrm>
            <a:off x="10644321" y="2679542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FF34CC4E-B7C6-7D3B-FBE4-1B379ABFB04D}"/>
              </a:ext>
            </a:extLst>
          </p:cNvPr>
          <p:cNvSpPr/>
          <p:nvPr userDrawn="1"/>
        </p:nvSpPr>
        <p:spPr>
          <a:xfrm rot="5769888">
            <a:off x="289378" y="279644"/>
            <a:ext cx="1414786" cy="1414786"/>
          </a:xfrm>
          <a:prstGeom prst="arc">
            <a:avLst>
              <a:gd name="adj1" fmla="val 11232177"/>
              <a:gd name="adj2" fmla="val 5386206"/>
            </a:avLst>
          </a:prstGeom>
          <a:ln w="266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1F6BAF8B-72D2-83B3-130B-27A408DAF4C9}"/>
              </a:ext>
            </a:extLst>
          </p:cNvPr>
          <p:cNvSpPr/>
          <p:nvPr userDrawn="1"/>
        </p:nvSpPr>
        <p:spPr>
          <a:xfrm>
            <a:off x="7565146" y="3869612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295" y="5904477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7999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25 -1.11111E-6 " pathEditMode="relative" rAng="0" ptsTypes="AA">
                                      <p:cBhvr>
                                        <p:cTn id="27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1032" grpId="0" animBg="1"/>
      <p:bldP spid="1032" grpId="1" animBg="1"/>
      <p:bldP spid="1033" grpId="0" animBg="1"/>
      <p:bldP spid="1033" grpId="1" animBg="1"/>
      <p:bldP spid="1034" grpId="0" animBg="1"/>
      <p:bldP spid="1034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4">
            <a:extLst>
              <a:ext uri="{FF2B5EF4-FFF2-40B4-BE49-F238E27FC236}">
                <a16:creationId xmlns:a16="http://schemas.microsoft.com/office/drawing/2014/main" id="{5C97BC77-1616-D27A-B8D7-3FDBC87D13CC}"/>
              </a:ext>
            </a:extLst>
          </p:cNvPr>
          <p:cNvSpPr/>
          <p:nvPr userDrawn="1"/>
        </p:nvSpPr>
        <p:spPr>
          <a:xfrm>
            <a:off x="9397776" y="-113"/>
            <a:ext cx="2794225" cy="6838933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;p4">
            <a:extLst>
              <a:ext uri="{FF2B5EF4-FFF2-40B4-BE49-F238E27FC236}">
                <a16:creationId xmlns:a16="http://schemas.microsoft.com/office/drawing/2014/main" id="{4119A7E9-5569-1492-90FF-49DEB53FCE7C}"/>
              </a:ext>
            </a:extLst>
          </p:cNvPr>
          <p:cNvSpPr/>
          <p:nvPr userDrawn="1"/>
        </p:nvSpPr>
        <p:spPr>
          <a:xfrm>
            <a:off x="9614686" y="-113"/>
            <a:ext cx="2577314" cy="6838933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43EEF5EF-3443-1061-9850-0946B8C157C2}"/>
              </a:ext>
            </a:extLst>
          </p:cNvPr>
          <p:cNvSpPr/>
          <p:nvPr userDrawn="1"/>
        </p:nvSpPr>
        <p:spPr>
          <a:xfrm>
            <a:off x="10193046" y="-112"/>
            <a:ext cx="1998952" cy="1853604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;p4">
            <a:extLst>
              <a:ext uri="{FF2B5EF4-FFF2-40B4-BE49-F238E27FC236}">
                <a16:creationId xmlns:a16="http://schemas.microsoft.com/office/drawing/2014/main" id="{95E531AE-4528-1FF0-E186-0FB8EA2733D7}"/>
              </a:ext>
            </a:extLst>
          </p:cNvPr>
          <p:cNvSpPr/>
          <p:nvPr userDrawn="1"/>
        </p:nvSpPr>
        <p:spPr>
          <a:xfrm rot="10800000">
            <a:off x="6" y="0"/>
            <a:ext cx="3029390" cy="683895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;p4">
            <a:extLst>
              <a:ext uri="{FF2B5EF4-FFF2-40B4-BE49-F238E27FC236}">
                <a16:creationId xmlns:a16="http://schemas.microsoft.com/office/drawing/2014/main" id="{62CEDA75-ED39-9A36-A189-578884983399}"/>
              </a:ext>
            </a:extLst>
          </p:cNvPr>
          <p:cNvSpPr/>
          <p:nvPr userDrawn="1"/>
        </p:nvSpPr>
        <p:spPr>
          <a:xfrm rot="10800000">
            <a:off x="6" y="0"/>
            <a:ext cx="2794223" cy="683895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;p4">
            <a:extLst>
              <a:ext uri="{FF2B5EF4-FFF2-40B4-BE49-F238E27FC236}">
                <a16:creationId xmlns:a16="http://schemas.microsoft.com/office/drawing/2014/main" id="{231C26F4-F9A7-D4B9-99E7-3EDD3248BAE0}"/>
              </a:ext>
            </a:extLst>
          </p:cNvPr>
          <p:cNvSpPr/>
          <p:nvPr userDrawn="1"/>
        </p:nvSpPr>
        <p:spPr>
          <a:xfrm rot="10800000">
            <a:off x="8" y="4985340"/>
            <a:ext cx="2167188" cy="185360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27826" y="356687"/>
            <a:ext cx="7355896" cy="4699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627826" y="755149"/>
            <a:ext cx="7355896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>
              <a:buNone/>
              <a:defRPr lang="es-ES"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A6A8A0-68BC-FE1B-6BF5-E24508243781}"/>
              </a:ext>
            </a:extLst>
          </p:cNvPr>
          <p:cNvCxnSpPr>
            <a:cxnSpLocks/>
          </p:cNvCxnSpPr>
          <p:nvPr userDrawn="1"/>
        </p:nvCxnSpPr>
        <p:spPr>
          <a:xfrm>
            <a:off x="12401325" y="4610665"/>
            <a:ext cx="1166429" cy="0"/>
          </a:xfrm>
          <a:prstGeom prst="line">
            <a:avLst/>
          </a:prstGeom>
          <a:ln w="3365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50A8AE-6FCE-C9C3-5791-B45670EE8AF2}"/>
              </a:ext>
            </a:extLst>
          </p:cNvPr>
          <p:cNvSpPr/>
          <p:nvPr userDrawn="1"/>
        </p:nvSpPr>
        <p:spPr>
          <a:xfrm>
            <a:off x="9135838" y="4401910"/>
            <a:ext cx="1377951" cy="419096"/>
          </a:xfrm>
          <a:custGeom>
            <a:avLst/>
            <a:gdLst>
              <a:gd name="connsiteX0" fmla="*/ 0 w 1377951"/>
              <a:gd name="connsiteY0" fmla="*/ 0 h 419096"/>
              <a:gd name="connsiteX1" fmla="*/ 1377951 w 1377951"/>
              <a:gd name="connsiteY1" fmla="*/ 0 h 419096"/>
              <a:gd name="connsiteX2" fmla="*/ 1377951 w 1377951"/>
              <a:gd name="connsiteY2" fmla="*/ 40816 h 419096"/>
              <a:gd name="connsiteX3" fmla="*/ 1318479 w 1377951"/>
              <a:gd name="connsiteY3" fmla="*/ 52852 h 419096"/>
              <a:gd name="connsiteX4" fmla="*/ 1215383 w 1377951"/>
              <a:gd name="connsiteY4" fmla="*/ 208755 h 419096"/>
              <a:gd name="connsiteX5" fmla="*/ 1318479 w 1377951"/>
              <a:gd name="connsiteY5" fmla="*/ 364659 h 419096"/>
              <a:gd name="connsiteX6" fmla="*/ 1377951 w 1377951"/>
              <a:gd name="connsiteY6" fmla="*/ 376694 h 419096"/>
              <a:gd name="connsiteX7" fmla="*/ 1377951 w 1377951"/>
              <a:gd name="connsiteY7" fmla="*/ 419096 h 419096"/>
              <a:gd name="connsiteX8" fmla="*/ 0 w 1377951"/>
              <a:gd name="connsiteY8" fmla="*/ 419096 h 41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951" h="419096">
                <a:moveTo>
                  <a:pt x="0" y="0"/>
                </a:moveTo>
                <a:lnTo>
                  <a:pt x="1377951" y="0"/>
                </a:lnTo>
                <a:lnTo>
                  <a:pt x="1377951" y="40816"/>
                </a:lnTo>
                <a:lnTo>
                  <a:pt x="1318479" y="52852"/>
                </a:lnTo>
                <a:cubicBezTo>
                  <a:pt x="1257894" y="78538"/>
                  <a:pt x="1215383" y="138670"/>
                  <a:pt x="1215383" y="208755"/>
                </a:cubicBezTo>
                <a:cubicBezTo>
                  <a:pt x="1215383" y="278840"/>
                  <a:pt x="1257894" y="338973"/>
                  <a:pt x="1318479" y="364659"/>
                </a:cubicBezTo>
                <a:lnTo>
                  <a:pt x="1377951" y="376694"/>
                </a:lnTo>
                <a:lnTo>
                  <a:pt x="1377951" y="419096"/>
                </a:lnTo>
                <a:lnTo>
                  <a:pt x="0" y="4190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21EAB4-3DBF-5DC6-4C4C-1C69DB5F7C67}"/>
              </a:ext>
            </a:extLst>
          </p:cNvPr>
          <p:cNvSpPr/>
          <p:nvPr userDrawn="1"/>
        </p:nvSpPr>
        <p:spPr>
          <a:xfrm>
            <a:off x="10351221" y="4443034"/>
            <a:ext cx="337602" cy="33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D0168F-EFC2-A188-7809-5BFF9FAFCEF4}"/>
              </a:ext>
            </a:extLst>
          </p:cNvPr>
          <p:cNvGrpSpPr/>
          <p:nvPr userDrawn="1"/>
        </p:nvGrpSpPr>
        <p:grpSpPr>
          <a:xfrm rot="10800000">
            <a:off x="1069233" y="3429000"/>
            <a:ext cx="7732012" cy="7754652"/>
            <a:chOff x="2468607" y="-2083255"/>
            <a:chExt cx="3810002" cy="382115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4427CA-9963-5FF3-CE7B-694010A96AE4}"/>
                </a:ext>
              </a:extLst>
            </p:cNvPr>
            <p:cNvGrpSpPr/>
            <p:nvPr/>
          </p:nvGrpSpPr>
          <p:grpSpPr>
            <a:xfrm>
              <a:off x="2468607" y="-2072096"/>
              <a:ext cx="3810001" cy="3810000"/>
              <a:chOff x="1678032" y="1052104"/>
              <a:chExt cx="3810001" cy="3810000"/>
            </a:xfrm>
          </p:grpSpPr>
          <p:sp>
            <p:nvSpPr>
              <p:cNvPr id="1025" name="Block Arc 1024">
                <a:extLst>
                  <a:ext uri="{FF2B5EF4-FFF2-40B4-BE49-F238E27FC236}">
                    <a16:creationId xmlns:a16="http://schemas.microsoft.com/office/drawing/2014/main" id="{CA674899-2A28-DBED-6847-F7D7149D820B}"/>
                  </a:ext>
                </a:extLst>
              </p:cNvPr>
              <p:cNvSpPr/>
              <p:nvPr/>
            </p:nvSpPr>
            <p:spPr>
              <a:xfrm>
                <a:off x="1678033" y="1052104"/>
                <a:ext cx="3810000" cy="3810000"/>
              </a:xfrm>
              <a:prstGeom prst="blockArc">
                <a:avLst>
                  <a:gd name="adj1" fmla="val 10765276"/>
                  <a:gd name="adj2" fmla="val 19273"/>
                  <a:gd name="adj3" fmla="val 92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7" name="Flowchart: Delay 4">
                <a:extLst>
                  <a:ext uri="{FF2B5EF4-FFF2-40B4-BE49-F238E27FC236}">
                    <a16:creationId xmlns:a16="http://schemas.microsoft.com/office/drawing/2014/main" id="{5344F82A-6759-CAAC-84C5-C3C547350902}"/>
                  </a:ext>
                </a:extLst>
              </p:cNvPr>
              <p:cNvSpPr/>
              <p:nvPr/>
            </p:nvSpPr>
            <p:spPr>
              <a:xfrm rot="5400000" flipV="1">
                <a:off x="1766308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Flowchart: Delay 4">
                <a:extLst>
                  <a:ext uri="{FF2B5EF4-FFF2-40B4-BE49-F238E27FC236}">
                    <a16:creationId xmlns:a16="http://schemas.microsoft.com/office/drawing/2014/main" id="{880E3017-7FE3-F10C-B743-62A150EE4961}"/>
                  </a:ext>
                </a:extLst>
              </p:cNvPr>
              <p:cNvSpPr/>
              <p:nvPr/>
            </p:nvSpPr>
            <p:spPr>
              <a:xfrm rot="5400000" flipV="1">
                <a:off x="5223136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04D8FFA9-6AFF-3A24-D497-D34C930039E4}"/>
                </a:ext>
              </a:extLst>
            </p:cNvPr>
            <p:cNvSpPr/>
            <p:nvPr/>
          </p:nvSpPr>
          <p:spPr>
            <a:xfrm>
              <a:off x="2468607" y="-2083255"/>
              <a:ext cx="3810002" cy="38100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2" name="Oval 1031">
            <a:extLst>
              <a:ext uri="{FF2B5EF4-FFF2-40B4-BE49-F238E27FC236}">
                <a16:creationId xmlns:a16="http://schemas.microsoft.com/office/drawing/2014/main" id="{36E50BDA-4536-70FB-45F7-38249856502D}"/>
              </a:ext>
            </a:extLst>
          </p:cNvPr>
          <p:cNvSpPr/>
          <p:nvPr userDrawn="1"/>
        </p:nvSpPr>
        <p:spPr>
          <a:xfrm>
            <a:off x="9326358" y="2687479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FF34CC4E-B7C6-7D3B-FBE4-1B379ABFB04D}"/>
              </a:ext>
            </a:extLst>
          </p:cNvPr>
          <p:cNvSpPr/>
          <p:nvPr userDrawn="1"/>
        </p:nvSpPr>
        <p:spPr>
          <a:xfrm rot="5769888">
            <a:off x="289378" y="279644"/>
            <a:ext cx="1414786" cy="1414786"/>
          </a:xfrm>
          <a:prstGeom prst="arc">
            <a:avLst>
              <a:gd name="adj1" fmla="val 11232177"/>
              <a:gd name="adj2" fmla="val 5386206"/>
            </a:avLst>
          </a:prstGeom>
          <a:ln w="266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1F6BAF8B-72D2-83B3-130B-27A408DAF4C9}"/>
              </a:ext>
            </a:extLst>
          </p:cNvPr>
          <p:cNvSpPr/>
          <p:nvPr userDrawn="1"/>
        </p:nvSpPr>
        <p:spPr>
          <a:xfrm>
            <a:off x="6626165" y="2273908"/>
            <a:ext cx="365409" cy="33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295" y="5904477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sp>
        <p:nvSpPr>
          <p:cNvPr id="3" name="Google Shape;23;p4">
            <a:extLst>
              <a:ext uri="{FF2B5EF4-FFF2-40B4-BE49-F238E27FC236}">
                <a16:creationId xmlns:a16="http://schemas.microsoft.com/office/drawing/2014/main" id="{B8784758-78ED-D113-8BE6-5ED1D3014F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81641" y="4749738"/>
            <a:ext cx="795636" cy="5233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9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27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1032" grpId="0" animBg="1"/>
      <p:bldP spid="1032" grpId="1" animBg="1"/>
      <p:bldP spid="1033" grpId="0" animBg="1"/>
      <p:bldP spid="1033" grpId="1" animBg="1"/>
      <p:bldP spid="1034" grpId="0" animBg="1"/>
      <p:bldP spid="103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4686300" y="0"/>
            <a:ext cx="7505700" cy="699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2604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16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8" indent="0">
              <a:buNone/>
              <a:defRPr sz="2000" b="1"/>
            </a:lvl2pPr>
            <a:lvl3pPr marL="914456" indent="0">
              <a:buNone/>
              <a:defRPr sz="1800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1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8" indent="0">
              <a:buNone/>
              <a:defRPr sz="2000" b="1"/>
            </a:lvl2pPr>
            <a:lvl3pPr marL="914456" indent="0">
              <a:buNone/>
              <a:defRPr sz="1800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1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2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82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7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8" indent="0">
              <a:buNone/>
              <a:defRPr sz="1400"/>
            </a:lvl2pPr>
            <a:lvl3pPr marL="914456" indent="0">
              <a:buNone/>
              <a:defRPr sz="1200"/>
            </a:lvl3pPr>
            <a:lvl4pPr marL="1371686" indent="0">
              <a:buNone/>
              <a:defRPr sz="1000"/>
            </a:lvl4pPr>
            <a:lvl5pPr marL="1828914" indent="0">
              <a:buNone/>
              <a:defRPr sz="1000"/>
            </a:lvl5pPr>
            <a:lvl6pPr marL="2286143" indent="0">
              <a:buNone/>
              <a:defRPr sz="1000"/>
            </a:lvl6pPr>
            <a:lvl7pPr marL="2743371" indent="0">
              <a:buNone/>
              <a:defRPr sz="1000"/>
            </a:lvl7pPr>
            <a:lvl8pPr marL="3200600" indent="0">
              <a:buNone/>
              <a:defRPr sz="1000"/>
            </a:lvl8pPr>
            <a:lvl9pPr marL="365782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0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8" indent="0">
              <a:buNone/>
              <a:defRPr sz="2800"/>
            </a:lvl2pPr>
            <a:lvl3pPr marL="914456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8" indent="0">
              <a:buNone/>
              <a:defRPr sz="1400"/>
            </a:lvl2pPr>
            <a:lvl3pPr marL="914456" indent="0">
              <a:buNone/>
              <a:defRPr sz="1200"/>
            </a:lvl3pPr>
            <a:lvl4pPr marL="1371686" indent="0">
              <a:buNone/>
              <a:defRPr sz="1000"/>
            </a:lvl4pPr>
            <a:lvl5pPr marL="1828914" indent="0">
              <a:buNone/>
              <a:defRPr sz="1000"/>
            </a:lvl5pPr>
            <a:lvl6pPr marL="2286143" indent="0">
              <a:buNone/>
              <a:defRPr sz="1000"/>
            </a:lvl6pPr>
            <a:lvl7pPr marL="2743371" indent="0">
              <a:buNone/>
              <a:defRPr sz="1000"/>
            </a:lvl7pPr>
            <a:lvl8pPr marL="3200600" indent="0">
              <a:buNone/>
              <a:defRPr sz="1000"/>
            </a:lvl8pPr>
            <a:lvl9pPr marL="365782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6E7E-4112-4D9F-93AC-82DF5A5A9F5E}" type="datetimeFigureOut">
              <a:rPr lang="es-ES" smtClean="0"/>
              <a:t>22/10/2024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2F8B6D-B023-1F93-9605-042556FFBD0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963275" y="6642100"/>
            <a:ext cx="1193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371283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45" r:id="rId12"/>
    <p:sldLayoutId id="2147483746" r:id="rId13"/>
    <p:sldLayoutId id="2147483750" r:id="rId14"/>
    <p:sldLayoutId id="2147483747" r:id="rId15"/>
    <p:sldLayoutId id="2147483748" r:id="rId16"/>
    <p:sldLayoutId id="2147483749" r:id="rId17"/>
    <p:sldLayoutId id="2147483751" r:id="rId18"/>
    <p:sldLayoutId id="2147483752" r:id="rId19"/>
    <p:sldLayoutId id="2147483753" r:id="rId20"/>
    <p:sldLayoutId id="2147483754" r:id="rId21"/>
    <p:sldLayoutId id="2147483756" r:id="rId22"/>
    <p:sldLayoutId id="2147483757" r:id="rId23"/>
    <p:sldLayoutId id="2147483758" r:id="rId24"/>
    <p:sldLayoutId id="2147483761" r:id="rId25"/>
    <p:sldLayoutId id="2147483762" r:id="rId26"/>
    <p:sldLayoutId id="2147483764" r:id="rId27"/>
    <p:sldLayoutId id="2147483759" r:id="rId28"/>
    <p:sldLayoutId id="2147483765" r:id="rId29"/>
    <p:sldLayoutId id="2147483760" r:id="rId30"/>
    <p:sldLayoutId id="2147483766" r:id="rId31"/>
    <p:sldLayoutId id="2147483767" r:id="rId32"/>
    <p:sldLayoutId id="2147483769" r:id="rId33"/>
    <p:sldLayoutId id="2147483768" r:id="rId34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3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2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0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29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58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86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14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44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8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6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6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4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3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1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0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29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fif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6" Type="http://schemas.microsoft.com/office/2007/relationships/hdphoto" Target="../media/hdphoto12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36.png"/><Relationship Id="rId1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microsoft.com/office/2007/relationships/hdphoto" Target="../media/hdphoto8.wdp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26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jf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8.wdp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5.png"/><Relationship Id="rId5" Type="http://schemas.openxmlformats.org/officeDocument/2006/relationships/image" Target="../media/image17.png"/><Relationship Id="rId4" Type="http://schemas.microsoft.com/office/2007/relationships/hdphoto" Target="../media/hdphoto20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5.png"/><Relationship Id="rId5" Type="http://schemas.openxmlformats.org/officeDocument/2006/relationships/image" Target="../media/image17.png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chart" Target="../charts/chart11.xm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22.wdp"/><Relationship Id="rId5" Type="http://schemas.openxmlformats.org/officeDocument/2006/relationships/image" Target="../media/image6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microsoft.com/office/2007/relationships/hdphoto" Target="../media/hdphoto24.wdp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3.wdp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5" Type="http://schemas.microsoft.com/office/2007/relationships/hdphoto" Target="../media/hdphoto22.wdp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17" Type="http://schemas.microsoft.com/office/2007/relationships/hdphoto" Target="../media/hdphoto7.wdp"/><Relationship Id="rId25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24" Type="http://schemas.openxmlformats.org/officeDocument/2006/relationships/chart" Target="../charts/chart4.xml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22.png"/><Relationship Id="rId19" Type="http://schemas.microsoft.com/office/2007/relationships/hdphoto" Target="../media/hdphoto8.wdp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1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19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microsoft.com/office/2007/relationships/hdphoto" Target="../media/hdphoto8.wdp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24" Type="http://schemas.openxmlformats.org/officeDocument/2006/relationships/chart" Target="../charts/chart7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chart" Target="../charts/chart6.xml"/><Relationship Id="rId10" Type="http://schemas.microsoft.com/office/2007/relationships/hdphoto" Target="../media/hdphoto4.wdp"/><Relationship Id="rId19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1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19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13">
            <a:extLst>
              <a:ext uri="{FF2B5EF4-FFF2-40B4-BE49-F238E27FC236}">
                <a16:creationId xmlns:a16="http://schemas.microsoft.com/office/drawing/2014/main" id="{4EB76DAD-D2B7-94A3-A69A-109D8303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0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5EBE5ED-7D4D-E2E1-FB02-ED73FE4286D1}"/>
              </a:ext>
            </a:extLst>
          </p:cNvPr>
          <p:cNvSpPr/>
          <p:nvPr/>
        </p:nvSpPr>
        <p:spPr>
          <a:xfrm>
            <a:off x="8770963" y="200805"/>
            <a:ext cx="360740" cy="3580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CBD68BB-FD10-2167-9CA3-9412569B8003}"/>
              </a:ext>
            </a:extLst>
          </p:cNvPr>
          <p:cNvSpPr/>
          <p:nvPr/>
        </p:nvSpPr>
        <p:spPr>
          <a:xfrm rot="5400000">
            <a:off x="5491604" y="356839"/>
            <a:ext cx="6144322" cy="6144322"/>
          </a:xfrm>
          <a:prstGeom prst="arc">
            <a:avLst>
              <a:gd name="adj1" fmla="val 11232177"/>
              <a:gd name="adj2" fmla="val 5386206"/>
            </a:avLst>
          </a:prstGeom>
          <a:ln w="3492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86BB55-4AE8-20E5-E68D-71137D2A8BE3}"/>
              </a:ext>
            </a:extLst>
          </p:cNvPr>
          <p:cNvSpPr/>
          <p:nvPr/>
        </p:nvSpPr>
        <p:spPr>
          <a:xfrm>
            <a:off x="5332882" y="3275859"/>
            <a:ext cx="317442" cy="31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2">
            <a:extLst>
              <a:ext uri="{FF2B5EF4-FFF2-40B4-BE49-F238E27FC236}">
                <a16:creationId xmlns:a16="http://schemas.microsoft.com/office/drawing/2014/main" id="{D74045C4-93B8-3093-C04F-26840FC48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93" y="6002465"/>
            <a:ext cx="1673006" cy="724178"/>
          </a:xfrm>
          <a:prstGeom prst="rect">
            <a:avLst/>
          </a:prstGeom>
          <a:blipFill dpi="0" rotWithShape="1">
            <a:blip r:embed="rId4">
              <a:alphaModFix amt="16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6047DC-6982-5076-75EC-B6D2DC32D50A}"/>
              </a:ext>
            </a:extLst>
          </p:cNvPr>
          <p:cNvCxnSpPr>
            <a:cxnSpLocks/>
          </p:cNvCxnSpPr>
          <p:nvPr/>
        </p:nvCxnSpPr>
        <p:spPr>
          <a:xfrm>
            <a:off x="1202124" y="6479535"/>
            <a:ext cx="2775809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208D05-976C-8796-0965-6FDAE1C9BDAF}"/>
              </a:ext>
            </a:extLst>
          </p:cNvPr>
          <p:cNvCxnSpPr>
            <a:cxnSpLocks/>
          </p:cNvCxnSpPr>
          <p:nvPr/>
        </p:nvCxnSpPr>
        <p:spPr>
          <a:xfrm>
            <a:off x="1185820" y="6479535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10762B-1F2D-7627-7F4B-5FBB29080AD1}"/>
              </a:ext>
            </a:extLst>
          </p:cNvPr>
          <p:cNvCxnSpPr>
            <a:cxnSpLocks/>
          </p:cNvCxnSpPr>
          <p:nvPr/>
        </p:nvCxnSpPr>
        <p:spPr>
          <a:xfrm>
            <a:off x="2962099" y="6479535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E2CAE6F-40E5-CE33-DEAD-E65D09735553}"/>
              </a:ext>
            </a:extLst>
          </p:cNvPr>
          <p:cNvSpPr/>
          <p:nvPr/>
        </p:nvSpPr>
        <p:spPr>
          <a:xfrm>
            <a:off x="5906630" y="751992"/>
            <a:ext cx="5322266" cy="532226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E48025-CBA7-1CA1-51B1-BB8B9F06B80F}"/>
              </a:ext>
            </a:extLst>
          </p:cNvPr>
          <p:cNvGrpSpPr/>
          <p:nvPr/>
        </p:nvGrpSpPr>
        <p:grpSpPr>
          <a:xfrm rot="18811216">
            <a:off x="-1816555" y="-1755457"/>
            <a:ext cx="5598282" cy="5614678"/>
            <a:chOff x="2468607" y="-2083255"/>
            <a:chExt cx="3810002" cy="38211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D38A22-8E81-A307-B71A-96470F46649E}"/>
                </a:ext>
              </a:extLst>
            </p:cNvPr>
            <p:cNvGrpSpPr/>
            <p:nvPr/>
          </p:nvGrpSpPr>
          <p:grpSpPr>
            <a:xfrm>
              <a:off x="2468607" y="-2072096"/>
              <a:ext cx="3810001" cy="3810000"/>
              <a:chOff x="1678032" y="1052104"/>
              <a:chExt cx="3810001" cy="3810000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7ADCFD31-620F-0ACA-2850-D97B8A34BE34}"/>
                  </a:ext>
                </a:extLst>
              </p:cNvPr>
              <p:cNvSpPr/>
              <p:nvPr/>
            </p:nvSpPr>
            <p:spPr>
              <a:xfrm>
                <a:off x="1678033" y="1052104"/>
                <a:ext cx="3810000" cy="3810000"/>
              </a:xfrm>
              <a:prstGeom prst="blockArc">
                <a:avLst>
                  <a:gd name="adj1" fmla="val 10765276"/>
                  <a:gd name="adj2" fmla="val 19273"/>
                  <a:gd name="adj3" fmla="val 922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lowchart: Delay 4">
                <a:extLst>
                  <a:ext uri="{FF2B5EF4-FFF2-40B4-BE49-F238E27FC236}">
                    <a16:creationId xmlns:a16="http://schemas.microsoft.com/office/drawing/2014/main" id="{CA215CC8-0C98-21B7-872A-061C70265BC1}"/>
                  </a:ext>
                </a:extLst>
              </p:cNvPr>
              <p:cNvSpPr/>
              <p:nvPr/>
            </p:nvSpPr>
            <p:spPr>
              <a:xfrm rot="5400000" flipV="1">
                <a:off x="1766308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elay 4">
                <a:extLst>
                  <a:ext uri="{FF2B5EF4-FFF2-40B4-BE49-F238E27FC236}">
                    <a16:creationId xmlns:a16="http://schemas.microsoft.com/office/drawing/2014/main" id="{5AB5874D-9A34-12C2-9E33-9607250D0A35}"/>
                  </a:ext>
                </a:extLst>
              </p:cNvPr>
              <p:cNvSpPr/>
              <p:nvPr/>
            </p:nvSpPr>
            <p:spPr>
              <a:xfrm rot="5400000" flipV="1">
                <a:off x="5223136" y="2868827"/>
                <a:ext cx="176621" cy="353173"/>
              </a:xfrm>
              <a:custGeom>
                <a:avLst/>
                <a:gdLst>
                  <a:gd name="connsiteX0" fmla="*/ 0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0 w 1811384"/>
                  <a:gd name="connsiteY5" fmla="*/ 0 h 1811384"/>
                  <a:gd name="connsiteX0" fmla="*/ 905691 w 1811384"/>
                  <a:gd name="connsiteY0" fmla="*/ 0 h 1811384"/>
                  <a:gd name="connsiteX1" fmla="*/ 905692 w 1811384"/>
                  <a:gd name="connsiteY1" fmla="*/ 0 h 1811384"/>
                  <a:gd name="connsiteX2" fmla="*/ 1811384 w 1811384"/>
                  <a:gd name="connsiteY2" fmla="*/ 905692 h 1811384"/>
                  <a:gd name="connsiteX3" fmla="*/ 905692 w 1811384"/>
                  <a:gd name="connsiteY3" fmla="*/ 1811384 h 1811384"/>
                  <a:gd name="connsiteX4" fmla="*/ 0 w 1811384"/>
                  <a:gd name="connsiteY4" fmla="*/ 1811384 h 1811384"/>
                  <a:gd name="connsiteX5" fmla="*/ 905691 w 1811384"/>
                  <a:gd name="connsiteY5" fmla="*/ 0 h 1811384"/>
                  <a:gd name="connsiteX0" fmla="*/ 0 w 905693"/>
                  <a:gd name="connsiteY0" fmla="*/ 0 h 1820092"/>
                  <a:gd name="connsiteX1" fmla="*/ 1 w 905693"/>
                  <a:gd name="connsiteY1" fmla="*/ 0 h 1820092"/>
                  <a:gd name="connsiteX2" fmla="*/ 905693 w 905693"/>
                  <a:gd name="connsiteY2" fmla="*/ 905692 h 1820092"/>
                  <a:gd name="connsiteX3" fmla="*/ 1 w 905693"/>
                  <a:gd name="connsiteY3" fmla="*/ 1811384 h 1820092"/>
                  <a:gd name="connsiteX4" fmla="*/ 1 w 905693"/>
                  <a:gd name="connsiteY4" fmla="*/ 1820092 h 1820092"/>
                  <a:gd name="connsiteX5" fmla="*/ 0 w 905693"/>
                  <a:gd name="connsiteY5" fmla="*/ 0 h 182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693" h="1820092">
                    <a:moveTo>
                      <a:pt x="0" y="0"/>
                    </a:moveTo>
                    <a:lnTo>
                      <a:pt x="1" y="0"/>
                    </a:lnTo>
                    <a:cubicBezTo>
                      <a:pt x="500201" y="0"/>
                      <a:pt x="905693" y="405492"/>
                      <a:pt x="905693" y="905692"/>
                    </a:cubicBezTo>
                    <a:cubicBezTo>
                      <a:pt x="905693" y="1405892"/>
                      <a:pt x="500201" y="1811384"/>
                      <a:pt x="1" y="1811384"/>
                    </a:cubicBezTo>
                    <a:lnTo>
                      <a:pt x="1" y="1820092"/>
                    </a:lnTo>
                    <a:cubicBezTo>
                      <a:pt x="1" y="1213395"/>
                      <a:pt x="0" y="606697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87665C-34C4-3339-3892-26A948FA7C30}"/>
                </a:ext>
              </a:extLst>
            </p:cNvPr>
            <p:cNvSpPr/>
            <p:nvPr/>
          </p:nvSpPr>
          <p:spPr>
            <a:xfrm>
              <a:off x="2468607" y="-2083255"/>
              <a:ext cx="3810002" cy="38100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8EC8B83-A5AC-5C82-8F36-47FE4D09D6D9}"/>
              </a:ext>
            </a:extLst>
          </p:cNvPr>
          <p:cNvSpPr txBox="1"/>
          <p:nvPr/>
        </p:nvSpPr>
        <p:spPr>
          <a:xfrm>
            <a:off x="450468" y="4664446"/>
            <a:ext cx="4227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+mj-lt"/>
              </a:rPr>
              <a:t>LA INFLUENCIA DE LA INTELIGENCIA ARTIFICIAL EN EL PROCESO DE COMPRA DE LOS ESPAÑOLES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67D89BFB-3650-BB59-3EB2-AD39CFFC6753}"/>
              </a:ext>
            </a:extLst>
          </p:cNvPr>
          <p:cNvSpPr txBox="1"/>
          <p:nvPr/>
        </p:nvSpPr>
        <p:spPr>
          <a:xfrm>
            <a:off x="601182" y="623894"/>
            <a:ext cx="3971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1"/>
                </a:solidFill>
                <a:latin typeface="+mj-lt"/>
              </a:rPr>
              <a:t>CONSUMO</a:t>
            </a:r>
            <a:r>
              <a:rPr lang="es-ES" sz="4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4800" b="1" dirty="0">
                <a:solidFill>
                  <a:schemeClr val="accent1"/>
                </a:solidFill>
                <a:latin typeface="+mj-lt"/>
              </a:rPr>
              <a:t>ESPAÑA</a:t>
            </a:r>
            <a:r>
              <a:rPr lang="es-ES" sz="4400" b="1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r>
              <a:rPr lang="es-ES" sz="4800" b="1" dirty="0">
                <a:solidFill>
                  <a:schemeClr val="accent2"/>
                </a:solidFill>
                <a:latin typeface="+mj-lt"/>
              </a:rPr>
              <a:t>2024</a:t>
            </a:r>
            <a:br>
              <a:rPr lang="es-ES" sz="3600" b="1" dirty="0">
                <a:solidFill>
                  <a:schemeClr val="bg1"/>
                </a:solidFill>
                <a:latin typeface="+mj-lt"/>
              </a:rPr>
            </a:br>
            <a:endParaRPr lang="es-E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17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3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accel="3333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2.29167E-6 2.59259E-6 L -0.05521 2.59259E-6 " pathEditMode="relative" rAng="0" ptsTypes="AA" p14:bounceEnd="50000">
                                          <p:cBhvr>
                                            <p:cTn id="32" dur="9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3333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58333E-6 2.59259E-6 L 0.05403 2.59259E-6 " pathEditMode="relative" rAng="0" ptsTypes="AA" p14:bounceEnd="50000">
                                          <p:cBhvr>
                                            <p:cTn id="34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2" grpId="0" animBg="1"/>
          <p:bldP spid="3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17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3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accel="3333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2.29167E-6 2.59259E-6 L -0.05521 2.59259E-6 " pathEditMode="relative" rAng="0" ptsTypes="AA">
                                          <p:cBhvr>
                                            <p:cTn id="32" dur="9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3333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4.58333E-6 2.59259E-6 L 0.05403 2.59259E-6 " pathEditMode="relative" rAng="0" ptsTypes="AA">
                                          <p:cBhvr>
                                            <p:cTn id="34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2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2" grpId="0" animBg="1"/>
          <p:bldP spid="3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rupo 1087">
            <a:extLst>
              <a:ext uri="{FF2B5EF4-FFF2-40B4-BE49-F238E27FC236}">
                <a16:creationId xmlns:a16="http://schemas.microsoft.com/office/drawing/2014/main" id="{56CE542D-B847-7B27-A71A-5646EB8C0F02}"/>
              </a:ext>
            </a:extLst>
          </p:cNvPr>
          <p:cNvGrpSpPr/>
          <p:nvPr/>
        </p:nvGrpSpPr>
        <p:grpSpPr>
          <a:xfrm>
            <a:off x="1128526" y="1532834"/>
            <a:ext cx="3933841" cy="3275486"/>
            <a:chOff x="1128526" y="1532834"/>
            <a:chExt cx="3933841" cy="3275486"/>
          </a:xfrm>
        </p:grpSpPr>
        <p:grpSp>
          <p:nvGrpSpPr>
            <p:cNvPr id="1029" name="Grupo 1028">
              <a:extLst>
                <a:ext uri="{FF2B5EF4-FFF2-40B4-BE49-F238E27FC236}">
                  <a16:creationId xmlns:a16="http://schemas.microsoft.com/office/drawing/2014/main" id="{528030B7-7643-2B41-B215-007B5706993B}"/>
                </a:ext>
              </a:extLst>
            </p:cNvPr>
            <p:cNvGrpSpPr/>
            <p:nvPr/>
          </p:nvGrpSpPr>
          <p:grpSpPr>
            <a:xfrm>
              <a:off x="1477199" y="1532834"/>
              <a:ext cx="3585168" cy="3275486"/>
              <a:chOff x="2213392" y="647629"/>
              <a:chExt cx="4106312" cy="3751614"/>
            </a:xfrm>
          </p:grpSpPr>
          <p:sp>
            <p:nvSpPr>
              <p:cNvPr id="1025" name="Forma libre: forma 1024">
                <a:extLst>
                  <a:ext uri="{FF2B5EF4-FFF2-40B4-BE49-F238E27FC236}">
                    <a16:creationId xmlns:a16="http://schemas.microsoft.com/office/drawing/2014/main" id="{35333809-7B0F-686A-E3BC-D5EC05ACFEE7}"/>
                  </a:ext>
                </a:extLst>
              </p:cNvPr>
              <p:cNvSpPr/>
              <p:nvPr/>
            </p:nvSpPr>
            <p:spPr>
              <a:xfrm>
                <a:off x="3325554" y="647629"/>
                <a:ext cx="1872000" cy="2107456"/>
              </a:xfrm>
              <a:custGeom>
                <a:avLst/>
                <a:gdLst>
                  <a:gd name="connsiteX0" fmla="*/ 936000 w 1872000"/>
                  <a:gd name="connsiteY0" fmla="*/ 0 h 2107456"/>
                  <a:gd name="connsiteX1" fmla="*/ 979758 w 1872000"/>
                  <a:gd name="connsiteY1" fmla="*/ 18125 h 2107456"/>
                  <a:gd name="connsiteX2" fmla="*/ 992177 w 1872000"/>
                  <a:gd name="connsiteY2" fmla="*/ 36545 h 2107456"/>
                  <a:gd name="connsiteX3" fmla="*/ 992238 w 1872000"/>
                  <a:gd name="connsiteY3" fmla="*/ 36545 h 2107456"/>
                  <a:gd name="connsiteX4" fmla="*/ 992614 w 1872000"/>
                  <a:gd name="connsiteY4" fmla="*/ 37193 h 2107456"/>
                  <a:gd name="connsiteX5" fmla="*/ 993020 w 1872000"/>
                  <a:gd name="connsiteY5" fmla="*/ 37795 h 2107456"/>
                  <a:gd name="connsiteX6" fmla="*/ 993050 w 1872000"/>
                  <a:gd name="connsiteY6" fmla="*/ 37946 h 2107456"/>
                  <a:gd name="connsiteX7" fmla="*/ 1871093 w 1872000"/>
                  <a:gd name="connsiteY7" fmla="*/ 1551812 h 2107456"/>
                  <a:gd name="connsiteX8" fmla="*/ 1872000 w 1872000"/>
                  <a:gd name="connsiteY8" fmla="*/ 1551812 h 2107456"/>
                  <a:gd name="connsiteX9" fmla="*/ 1871323 w 1872000"/>
                  <a:gd name="connsiteY9" fmla="*/ 1552210 h 2107456"/>
                  <a:gd name="connsiteX10" fmla="*/ 1872000 w 1872000"/>
                  <a:gd name="connsiteY10" fmla="*/ 1553377 h 2107456"/>
                  <a:gd name="connsiteX11" fmla="*/ 1869337 w 1872000"/>
                  <a:gd name="connsiteY11" fmla="*/ 1553377 h 2107456"/>
                  <a:gd name="connsiteX12" fmla="*/ 926472 w 1872000"/>
                  <a:gd name="connsiteY12" fmla="*/ 2107456 h 2107456"/>
                  <a:gd name="connsiteX13" fmla="*/ 2611 w 1872000"/>
                  <a:gd name="connsiteY13" fmla="*/ 1553377 h 2107456"/>
                  <a:gd name="connsiteX14" fmla="*/ 0 w 1872000"/>
                  <a:gd name="connsiteY14" fmla="*/ 1553377 h 2107456"/>
                  <a:gd name="connsiteX15" fmla="*/ 674 w 1872000"/>
                  <a:gd name="connsiteY15" fmla="*/ 1552216 h 2107456"/>
                  <a:gd name="connsiteX16" fmla="*/ 1 w 1872000"/>
                  <a:gd name="connsiteY16" fmla="*/ 1551812 h 2107456"/>
                  <a:gd name="connsiteX17" fmla="*/ 908 w 1872000"/>
                  <a:gd name="connsiteY17" fmla="*/ 1551812 h 2107456"/>
                  <a:gd name="connsiteX18" fmla="*/ 878950 w 1872000"/>
                  <a:gd name="connsiteY18" fmla="*/ 37945 h 2107456"/>
                  <a:gd name="connsiteX19" fmla="*/ 878980 w 1872000"/>
                  <a:gd name="connsiteY19" fmla="*/ 37795 h 2107456"/>
                  <a:gd name="connsiteX20" fmla="*/ 879386 w 1872000"/>
                  <a:gd name="connsiteY20" fmla="*/ 37194 h 2107456"/>
                  <a:gd name="connsiteX21" fmla="*/ 879762 w 1872000"/>
                  <a:gd name="connsiteY21" fmla="*/ 36545 h 2107456"/>
                  <a:gd name="connsiteX22" fmla="*/ 879823 w 1872000"/>
                  <a:gd name="connsiteY22" fmla="*/ 36545 h 2107456"/>
                  <a:gd name="connsiteX23" fmla="*/ 892242 w 1872000"/>
                  <a:gd name="connsiteY23" fmla="*/ 18125 h 2107456"/>
                  <a:gd name="connsiteX24" fmla="*/ 936000 w 1872000"/>
                  <a:gd name="connsiteY24" fmla="*/ 0 h 210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2000" h="2107456">
                    <a:moveTo>
                      <a:pt x="936000" y="0"/>
                    </a:moveTo>
                    <a:cubicBezTo>
                      <a:pt x="953089" y="0"/>
                      <a:pt x="968560" y="6926"/>
                      <a:pt x="979758" y="18125"/>
                    </a:cubicBezTo>
                    <a:lnTo>
                      <a:pt x="992177" y="36545"/>
                    </a:lnTo>
                    <a:lnTo>
                      <a:pt x="992238" y="36545"/>
                    </a:lnTo>
                    <a:lnTo>
                      <a:pt x="992614" y="37193"/>
                    </a:lnTo>
                    <a:lnTo>
                      <a:pt x="993020" y="37795"/>
                    </a:lnTo>
                    <a:lnTo>
                      <a:pt x="993050" y="37946"/>
                    </a:lnTo>
                    <a:lnTo>
                      <a:pt x="1871093" y="1551812"/>
                    </a:lnTo>
                    <a:lnTo>
                      <a:pt x="1872000" y="1551812"/>
                    </a:lnTo>
                    <a:lnTo>
                      <a:pt x="1871323" y="1552210"/>
                    </a:lnTo>
                    <a:lnTo>
                      <a:pt x="1872000" y="1553377"/>
                    </a:lnTo>
                    <a:lnTo>
                      <a:pt x="1869337" y="1553377"/>
                    </a:lnTo>
                    <a:lnTo>
                      <a:pt x="926472" y="2107456"/>
                    </a:lnTo>
                    <a:lnTo>
                      <a:pt x="2611" y="1553377"/>
                    </a:lnTo>
                    <a:lnTo>
                      <a:pt x="0" y="1553377"/>
                    </a:lnTo>
                    <a:lnTo>
                      <a:pt x="674" y="1552216"/>
                    </a:lnTo>
                    <a:lnTo>
                      <a:pt x="1" y="1551812"/>
                    </a:lnTo>
                    <a:lnTo>
                      <a:pt x="908" y="1551812"/>
                    </a:lnTo>
                    <a:lnTo>
                      <a:pt x="878950" y="37945"/>
                    </a:lnTo>
                    <a:lnTo>
                      <a:pt x="878980" y="37795"/>
                    </a:lnTo>
                    <a:lnTo>
                      <a:pt x="879386" y="37194"/>
                    </a:lnTo>
                    <a:lnTo>
                      <a:pt x="879762" y="36545"/>
                    </a:lnTo>
                    <a:lnTo>
                      <a:pt x="879823" y="36545"/>
                    </a:lnTo>
                    <a:lnTo>
                      <a:pt x="892242" y="18125"/>
                    </a:lnTo>
                    <a:cubicBezTo>
                      <a:pt x="903441" y="6926"/>
                      <a:pt x="918912" y="0"/>
                      <a:pt x="936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 dirty="0"/>
              </a:p>
            </p:txBody>
          </p:sp>
          <p:sp>
            <p:nvSpPr>
              <p:cNvPr id="1024" name="Forma libre: forma 1023">
                <a:extLst>
                  <a:ext uri="{FF2B5EF4-FFF2-40B4-BE49-F238E27FC236}">
                    <a16:creationId xmlns:a16="http://schemas.microsoft.com/office/drawing/2014/main" id="{786056C9-A73F-8D8A-67BD-328675161208}"/>
                  </a:ext>
                </a:extLst>
              </p:cNvPr>
              <p:cNvSpPr/>
              <p:nvPr/>
            </p:nvSpPr>
            <p:spPr>
              <a:xfrm rot="7200000">
                <a:off x="4340472" y="2420011"/>
                <a:ext cx="1875487" cy="2082977"/>
              </a:xfrm>
              <a:custGeom>
                <a:avLst/>
                <a:gdLst>
                  <a:gd name="connsiteX0" fmla="*/ 0 w 1875487"/>
                  <a:gd name="connsiteY0" fmla="*/ 1553377 h 2082977"/>
                  <a:gd name="connsiteX1" fmla="*/ 6511 w 1875487"/>
                  <a:gd name="connsiteY1" fmla="*/ 1542151 h 2082977"/>
                  <a:gd name="connsiteX2" fmla="*/ 3488 w 1875487"/>
                  <a:gd name="connsiteY2" fmla="*/ 1540392 h 2082977"/>
                  <a:gd name="connsiteX3" fmla="*/ 7531 w 1875487"/>
                  <a:gd name="connsiteY3" fmla="*/ 1540392 h 2082977"/>
                  <a:gd name="connsiteX4" fmla="*/ 878950 w 1875487"/>
                  <a:gd name="connsiteY4" fmla="*/ 37945 h 2082977"/>
                  <a:gd name="connsiteX5" fmla="*/ 878980 w 1875487"/>
                  <a:gd name="connsiteY5" fmla="*/ 37795 h 2082977"/>
                  <a:gd name="connsiteX6" fmla="*/ 879386 w 1875487"/>
                  <a:gd name="connsiteY6" fmla="*/ 37194 h 2082977"/>
                  <a:gd name="connsiteX7" fmla="*/ 879762 w 1875487"/>
                  <a:gd name="connsiteY7" fmla="*/ 36545 h 2082977"/>
                  <a:gd name="connsiteX8" fmla="*/ 879823 w 1875487"/>
                  <a:gd name="connsiteY8" fmla="*/ 36545 h 2082977"/>
                  <a:gd name="connsiteX9" fmla="*/ 892242 w 1875487"/>
                  <a:gd name="connsiteY9" fmla="*/ 18125 h 2082977"/>
                  <a:gd name="connsiteX10" fmla="*/ 936000 w 1875487"/>
                  <a:gd name="connsiteY10" fmla="*/ 0 h 2082977"/>
                  <a:gd name="connsiteX11" fmla="*/ 979758 w 1875487"/>
                  <a:gd name="connsiteY11" fmla="*/ 18125 h 2082977"/>
                  <a:gd name="connsiteX12" fmla="*/ 992177 w 1875487"/>
                  <a:gd name="connsiteY12" fmla="*/ 36545 h 2082977"/>
                  <a:gd name="connsiteX13" fmla="*/ 992238 w 1875487"/>
                  <a:gd name="connsiteY13" fmla="*/ 36545 h 2082977"/>
                  <a:gd name="connsiteX14" fmla="*/ 992614 w 1875487"/>
                  <a:gd name="connsiteY14" fmla="*/ 37193 h 2082977"/>
                  <a:gd name="connsiteX15" fmla="*/ 993020 w 1875487"/>
                  <a:gd name="connsiteY15" fmla="*/ 37795 h 2082977"/>
                  <a:gd name="connsiteX16" fmla="*/ 993050 w 1875487"/>
                  <a:gd name="connsiteY16" fmla="*/ 37946 h 2082977"/>
                  <a:gd name="connsiteX17" fmla="*/ 1864469 w 1875487"/>
                  <a:gd name="connsiteY17" fmla="*/ 1540392 h 2082977"/>
                  <a:gd name="connsiteX18" fmla="*/ 1875487 w 1875487"/>
                  <a:gd name="connsiteY18" fmla="*/ 1540392 h 2082977"/>
                  <a:gd name="connsiteX19" fmla="*/ 1867234 w 1875487"/>
                  <a:gd name="connsiteY19" fmla="*/ 1545159 h 2082977"/>
                  <a:gd name="connsiteX20" fmla="*/ 1872000 w 1875487"/>
                  <a:gd name="connsiteY20" fmla="*/ 1553377 h 2082977"/>
                  <a:gd name="connsiteX21" fmla="*/ 1853008 w 1875487"/>
                  <a:gd name="connsiteY21" fmla="*/ 1553377 h 2082977"/>
                  <a:gd name="connsiteX22" fmla="*/ 936193 w 1875487"/>
                  <a:gd name="connsiteY22" fmla="*/ 2082977 h 2082977"/>
                  <a:gd name="connsiteX23" fmla="*/ 25809 w 1875487"/>
                  <a:gd name="connsiteY23" fmla="*/ 1553377 h 208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5487" h="2082977">
                    <a:moveTo>
                      <a:pt x="0" y="1553377"/>
                    </a:moveTo>
                    <a:lnTo>
                      <a:pt x="6511" y="1542151"/>
                    </a:lnTo>
                    <a:lnTo>
                      <a:pt x="3488" y="1540392"/>
                    </a:lnTo>
                    <a:lnTo>
                      <a:pt x="7531" y="1540392"/>
                    </a:lnTo>
                    <a:lnTo>
                      <a:pt x="878950" y="37945"/>
                    </a:lnTo>
                    <a:lnTo>
                      <a:pt x="878980" y="37795"/>
                    </a:lnTo>
                    <a:lnTo>
                      <a:pt x="879386" y="37194"/>
                    </a:lnTo>
                    <a:lnTo>
                      <a:pt x="879762" y="36545"/>
                    </a:lnTo>
                    <a:lnTo>
                      <a:pt x="879823" y="36545"/>
                    </a:lnTo>
                    <a:lnTo>
                      <a:pt x="892242" y="18125"/>
                    </a:lnTo>
                    <a:cubicBezTo>
                      <a:pt x="903441" y="6926"/>
                      <a:pt x="918912" y="0"/>
                      <a:pt x="936000" y="0"/>
                    </a:cubicBezTo>
                    <a:cubicBezTo>
                      <a:pt x="953089" y="0"/>
                      <a:pt x="968560" y="6926"/>
                      <a:pt x="979758" y="18125"/>
                    </a:cubicBezTo>
                    <a:lnTo>
                      <a:pt x="992177" y="36545"/>
                    </a:lnTo>
                    <a:lnTo>
                      <a:pt x="992238" y="36545"/>
                    </a:lnTo>
                    <a:lnTo>
                      <a:pt x="992614" y="37193"/>
                    </a:lnTo>
                    <a:lnTo>
                      <a:pt x="993020" y="37795"/>
                    </a:lnTo>
                    <a:lnTo>
                      <a:pt x="993050" y="37946"/>
                    </a:lnTo>
                    <a:lnTo>
                      <a:pt x="1864469" y="1540392"/>
                    </a:lnTo>
                    <a:lnTo>
                      <a:pt x="1875487" y="1540392"/>
                    </a:lnTo>
                    <a:lnTo>
                      <a:pt x="1867234" y="1545159"/>
                    </a:lnTo>
                    <a:lnTo>
                      <a:pt x="1872000" y="1553377"/>
                    </a:lnTo>
                    <a:lnTo>
                      <a:pt x="1853008" y="1553377"/>
                    </a:lnTo>
                    <a:lnTo>
                      <a:pt x="936193" y="2082977"/>
                    </a:lnTo>
                    <a:lnTo>
                      <a:pt x="25809" y="15533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 dirty="0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0B56B0C9-9D8F-DA36-4E9C-79C31AFD2DE9}"/>
                  </a:ext>
                </a:extLst>
              </p:cNvPr>
              <p:cNvSpPr/>
              <p:nvPr/>
            </p:nvSpPr>
            <p:spPr>
              <a:xfrm rot="14400000">
                <a:off x="2318345" y="2411385"/>
                <a:ext cx="1874322" cy="2084227"/>
              </a:xfrm>
              <a:custGeom>
                <a:avLst/>
                <a:gdLst>
                  <a:gd name="connsiteX0" fmla="*/ 1874322 w 1874322"/>
                  <a:gd name="connsiteY0" fmla="*/ 1553377 h 2084227"/>
                  <a:gd name="connsiteX1" fmla="*/ 1856775 w 1874322"/>
                  <a:gd name="connsiteY1" fmla="*/ 1553377 h 2084227"/>
                  <a:gd name="connsiteX2" fmla="*/ 922371 w 1874322"/>
                  <a:gd name="connsiteY2" fmla="*/ 2084227 h 2084227"/>
                  <a:gd name="connsiteX3" fmla="*/ 14786 w 1874322"/>
                  <a:gd name="connsiteY3" fmla="*/ 1553377 h 2084227"/>
                  <a:gd name="connsiteX4" fmla="*/ 2322 w 1874322"/>
                  <a:gd name="connsiteY4" fmla="*/ 1553377 h 2084227"/>
                  <a:gd name="connsiteX5" fmla="*/ 5479 w 1874322"/>
                  <a:gd name="connsiteY5" fmla="*/ 1547934 h 2084227"/>
                  <a:gd name="connsiteX6" fmla="*/ 0 w 1874322"/>
                  <a:gd name="connsiteY6" fmla="*/ 1544729 h 2084227"/>
                  <a:gd name="connsiteX7" fmla="*/ 7338 w 1874322"/>
                  <a:gd name="connsiteY7" fmla="*/ 1544728 h 2084227"/>
                  <a:gd name="connsiteX8" fmla="*/ 881272 w 1874322"/>
                  <a:gd name="connsiteY8" fmla="*/ 37945 h 2084227"/>
                  <a:gd name="connsiteX9" fmla="*/ 881302 w 1874322"/>
                  <a:gd name="connsiteY9" fmla="*/ 37795 h 2084227"/>
                  <a:gd name="connsiteX10" fmla="*/ 881708 w 1874322"/>
                  <a:gd name="connsiteY10" fmla="*/ 37194 h 2084227"/>
                  <a:gd name="connsiteX11" fmla="*/ 882084 w 1874322"/>
                  <a:gd name="connsiteY11" fmla="*/ 36545 h 2084227"/>
                  <a:gd name="connsiteX12" fmla="*/ 882145 w 1874322"/>
                  <a:gd name="connsiteY12" fmla="*/ 36545 h 2084227"/>
                  <a:gd name="connsiteX13" fmla="*/ 894564 w 1874322"/>
                  <a:gd name="connsiteY13" fmla="*/ 18125 h 2084227"/>
                  <a:gd name="connsiteX14" fmla="*/ 938322 w 1874322"/>
                  <a:gd name="connsiteY14" fmla="*/ 0 h 2084227"/>
                  <a:gd name="connsiteX15" fmla="*/ 982080 w 1874322"/>
                  <a:gd name="connsiteY15" fmla="*/ 18125 h 2084227"/>
                  <a:gd name="connsiteX16" fmla="*/ 994499 w 1874322"/>
                  <a:gd name="connsiteY16" fmla="*/ 36545 h 2084227"/>
                  <a:gd name="connsiteX17" fmla="*/ 994560 w 1874322"/>
                  <a:gd name="connsiteY17" fmla="*/ 36545 h 2084227"/>
                  <a:gd name="connsiteX18" fmla="*/ 994936 w 1874322"/>
                  <a:gd name="connsiteY18" fmla="*/ 37193 h 2084227"/>
                  <a:gd name="connsiteX19" fmla="*/ 995342 w 1874322"/>
                  <a:gd name="connsiteY19" fmla="*/ 37795 h 2084227"/>
                  <a:gd name="connsiteX20" fmla="*/ 995372 w 1874322"/>
                  <a:gd name="connsiteY20" fmla="*/ 37946 h 2084227"/>
                  <a:gd name="connsiteX21" fmla="*/ 1869306 w 1874322"/>
                  <a:gd name="connsiteY21" fmla="*/ 1544728 h 2084227"/>
                  <a:gd name="connsiteX22" fmla="*/ 1871999 w 1874322"/>
                  <a:gd name="connsiteY22" fmla="*/ 1544728 h 2084227"/>
                  <a:gd name="connsiteX23" fmla="*/ 1869973 w 1874322"/>
                  <a:gd name="connsiteY23" fmla="*/ 1545879 h 208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4322" h="2084227">
                    <a:moveTo>
                      <a:pt x="1874322" y="1553377"/>
                    </a:moveTo>
                    <a:lnTo>
                      <a:pt x="1856775" y="1553377"/>
                    </a:lnTo>
                    <a:lnTo>
                      <a:pt x="922371" y="2084227"/>
                    </a:lnTo>
                    <a:lnTo>
                      <a:pt x="14786" y="1553377"/>
                    </a:lnTo>
                    <a:lnTo>
                      <a:pt x="2322" y="1553377"/>
                    </a:lnTo>
                    <a:lnTo>
                      <a:pt x="5479" y="1547934"/>
                    </a:lnTo>
                    <a:lnTo>
                      <a:pt x="0" y="1544729"/>
                    </a:lnTo>
                    <a:lnTo>
                      <a:pt x="7338" y="1544728"/>
                    </a:lnTo>
                    <a:lnTo>
                      <a:pt x="881272" y="37945"/>
                    </a:lnTo>
                    <a:lnTo>
                      <a:pt x="881302" y="37795"/>
                    </a:lnTo>
                    <a:lnTo>
                      <a:pt x="881708" y="37194"/>
                    </a:lnTo>
                    <a:lnTo>
                      <a:pt x="882084" y="36545"/>
                    </a:lnTo>
                    <a:lnTo>
                      <a:pt x="882145" y="36545"/>
                    </a:lnTo>
                    <a:lnTo>
                      <a:pt x="894564" y="18125"/>
                    </a:lnTo>
                    <a:cubicBezTo>
                      <a:pt x="905763" y="6926"/>
                      <a:pt x="921234" y="0"/>
                      <a:pt x="938322" y="0"/>
                    </a:cubicBezTo>
                    <a:cubicBezTo>
                      <a:pt x="955411" y="0"/>
                      <a:pt x="970882" y="6926"/>
                      <a:pt x="982080" y="18125"/>
                    </a:cubicBezTo>
                    <a:lnTo>
                      <a:pt x="994499" y="36545"/>
                    </a:lnTo>
                    <a:lnTo>
                      <a:pt x="994560" y="36545"/>
                    </a:lnTo>
                    <a:lnTo>
                      <a:pt x="994936" y="37193"/>
                    </a:lnTo>
                    <a:lnTo>
                      <a:pt x="995342" y="37795"/>
                    </a:lnTo>
                    <a:lnTo>
                      <a:pt x="995372" y="37946"/>
                    </a:lnTo>
                    <a:lnTo>
                      <a:pt x="1869306" y="1544728"/>
                    </a:lnTo>
                    <a:lnTo>
                      <a:pt x="1871999" y="1544728"/>
                    </a:lnTo>
                    <a:lnTo>
                      <a:pt x="1869973" y="1545879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95F421B8-058C-11D3-8A05-77CB87E2E688}"/>
                  </a:ext>
                </a:extLst>
              </p:cNvPr>
              <p:cNvSpPr/>
              <p:nvPr/>
            </p:nvSpPr>
            <p:spPr>
              <a:xfrm>
                <a:off x="3622095" y="2176475"/>
                <a:ext cx="1300646" cy="13006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53" name="CuadroTexto 1052">
              <a:extLst>
                <a:ext uri="{FF2B5EF4-FFF2-40B4-BE49-F238E27FC236}">
                  <a16:creationId xmlns:a16="http://schemas.microsoft.com/office/drawing/2014/main" id="{26539DD9-488B-3329-CFD3-32B7CFFDEBCE}"/>
                </a:ext>
              </a:extLst>
            </p:cNvPr>
            <p:cNvSpPr txBox="1"/>
            <p:nvPr/>
          </p:nvSpPr>
          <p:spPr>
            <a:xfrm>
              <a:off x="2169155" y="2163175"/>
              <a:ext cx="2198767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1400" b="1" dirty="0">
                  <a:solidFill>
                    <a:srgbClr val="292929"/>
                  </a:solidFill>
                  <a:latin typeface="+mn-lt"/>
                </a:rPr>
                <a:t>Cercanía</a:t>
              </a:r>
            </a:p>
          </p:txBody>
        </p:sp>
        <p:sp>
          <p:nvSpPr>
            <p:cNvPr id="1054" name="CuadroTexto 1053">
              <a:extLst>
                <a:ext uri="{FF2B5EF4-FFF2-40B4-BE49-F238E27FC236}">
                  <a16:creationId xmlns:a16="http://schemas.microsoft.com/office/drawing/2014/main" id="{7DE58FD8-90DE-BD20-0DE4-EE728F4D9AA2}"/>
                </a:ext>
              </a:extLst>
            </p:cNvPr>
            <p:cNvSpPr txBox="1"/>
            <p:nvPr/>
          </p:nvSpPr>
          <p:spPr>
            <a:xfrm>
              <a:off x="3326448" y="3888113"/>
              <a:ext cx="1558587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1400" b="1" dirty="0">
                  <a:solidFill>
                    <a:srgbClr val="292929"/>
                  </a:solidFill>
                  <a:latin typeface="+mn-lt"/>
                </a:rPr>
                <a:t>Trato / Amabilidad</a:t>
              </a:r>
            </a:p>
          </p:txBody>
        </p:sp>
        <p:sp>
          <p:nvSpPr>
            <p:cNvPr id="1055" name="CuadroTexto 1054">
              <a:extLst>
                <a:ext uri="{FF2B5EF4-FFF2-40B4-BE49-F238E27FC236}">
                  <a16:creationId xmlns:a16="http://schemas.microsoft.com/office/drawing/2014/main" id="{A643865E-2B0F-2B86-D4F2-EC26FFA4C97F}"/>
                </a:ext>
              </a:extLst>
            </p:cNvPr>
            <p:cNvSpPr txBox="1"/>
            <p:nvPr/>
          </p:nvSpPr>
          <p:spPr>
            <a:xfrm>
              <a:off x="1128526" y="3859161"/>
              <a:ext cx="2198768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1400" b="1" dirty="0">
                  <a:solidFill>
                    <a:srgbClr val="292929"/>
                  </a:solidFill>
                  <a:latin typeface="+mn-lt"/>
                </a:rPr>
                <a:t>Confianza</a:t>
              </a:r>
            </a:p>
          </p:txBody>
        </p:sp>
      </p:grpSp>
      <p:grpSp>
        <p:nvGrpSpPr>
          <p:cNvPr id="1089" name="Grupo 1088">
            <a:extLst>
              <a:ext uri="{FF2B5EF4-FFF2-40B4-BE49-F238E27FC236}">
                <a16:creationId xmlns:a16="http://schemas.microsoft.com/office/drawing/2014/main" id="{9EC997F2-0CD5-1498-DA3D-A50E55D460AA}"/>
              </a:ext>
            </a:extLst>
          </p:cNvPr>
          <p:cNvGrpSpPr/>
          <p:nvPr/>
        </p:nvGrpSpPr>
        <p:grpSpPr>
          <a:xfrm>
            <a:off x="4212514" y="1794091"/>
            <a:ext cx="3794514" cy="3275486"/>
            <a:chOff x="4212514" y="1794091"/>
            <a:chExt cx="3794514" cy="3275486"/>
          </a:xfrm>
        </p:grpSpPr>
        <p:grpSp>
          <p:nvGrpSpPr>
            <p:cNvPr id="1040" name="Grupo 1039">
              <a:extLst>
                <a:ext uri="{FF2B5EF4-FFF2-40B4-BE49-F238E27FC236}">
                  <a16:creationId xmlns:a16="http://schemas.microsoft.com/office/drawing/2014/main" id="{A3DECB5B-90DF-0387-9F0C-CB898A65DD13}"/>
                </a:ext>
              </a:extLst>
            </p:cNvPr>
            <p:cNvGrpSpPr/>
            <p:nvPr/>
          </p:nvGrpSpPr>
          <p:grpSpPr>
            <a:xfrm rot="10800000">
              <a:off x="4421860" y="1794091"/>
              <a:ext cx="3585168" cy="3275486"/>
              <a:chOff x="2213392" y="647629"/>
              <a:chExt cx="4106312" cy="3751614"/>
            </a:xfrm>
          </p:grpSpPr>
          <p:sp>
            <p:nvSpPr>
              <p:cNvPr id="1041" name="Forma libre: forma 1040">
                <a:extLst>
                  <a:ext uri="{FF2B5EF4-FFF2-40B4-BE49-F238E27FC236}">
                    <a16:creationId xmlns:a16="http://schemas.microsoft.com/office/drawing/2014/main" id="{FF0C916F-A00B-82C1-4862-793019FE25C9}"/>
                  </a:ext>
                </a:extLst>
              </p:cNvPr>
              <p:cNvSpPr/>
              <p:nvPr/>
            </p:nvSpPr>
            <p:spPr>
              <a:xfrm>
                <a:off x="3325554" y="647629"/>
                <a:ext cx="1872000" cy="2107456"/>
              </a:xfrm>
              <a:custGeom>
                <a:avLst/>
                <a:gdLst>
                  <a:gd name="connsiteX0" fmla="*/ 936000 w 1872000"/>
                  <a:gd name="connsiteY0" fmla="*/ 0 h 2107456"/>
                  <a:gd name="connsiteX1" fmla="*/ 979758 w 1872000"/>
                  <a:gd name="connsiteY1" fmla="*/ 18125 h 2107456"/>
                  <a:gd name="connsiteX2" fmla="*/ 992177 w 1872000"/>
                  <a:gd name="connsiteY2" fmla="*/ 36545 h 2107456"/>
                  <a:gd name="connsiteX3" fmla="*/ 992238 w 1872000"/>
                  <a:gd name="connsiteY3" fmla="*/ 36545 h 2107456"/>
                  <a:gd name="connsiteX4" fmla="*/ 992614 w 1872000"/>
                  <a:gd name="connsiteY4" fmla="*/ 37193 h 2107456"/>
                  <a:gd name="connsiteX5" fmla="*/ 993020 w 1872000"/>
                  <a:gd name="connsiteY5" fmla="*/ 37795 h 2107456"/>
                  <a:gd name="connsiteX6" fmla="*/ 993050 w 1872000"/>
                  <a:gd name="connsiteY6" fmla="*/ 37946 h 2107456"/>
                  <a:gd name="connsiteX7" fmla="*/ 1871093 w 1872000"/>
                  <a:gd name="connsiteY7" fmla="*/ 1551812 h 2107456"/>
                  <a:gd name="connsiteX8" fmla="*/ 1872000 w 1872000"/>
                  <a:gd name="connsiteY8" fmla="*/ 1551812 h 2107456"/>
                  <a:gd name="connsiteX9" fmla="*/ 1871323 w 1872000"/>
                  <a:gd name="connsiteY9" fmla="*/ 1552210 h 2107456"/>
                  <a:gd name="connsiteX10" fmla="*/ 1872000 w 1872000"/>
                  <a:gd name="connsiteY10" fmla="*/ 1553377 h 2107456"/>
                  <a:gd name="connsiteX11" fmla="*/ 1869337 w 1872000"/>
                  <a:gd name="connsiteY11" fmla="*/ 1553377 h 2107456"/>
                  <a:gd name="connsiteX12" fmla="*/ 926472 w 1872000"/>
                  <a:gd name="connsiteY12" fmla="*/ 2107456 h 2107456"/>
                  <a:gd name="connsiteX13" fmla="*/ 2611 w 1872000"/>
                  <a:gd name="connsiteY13" fmla="*/ 1553377 h 2107456"/>
                  <a:gd name="connsiteX14" fmla="*/ 0 w 1872000"/>
                  <a:gd name="connsiteY14" fmla="*/ 1553377 h 2107456"/>
                  <a:gd name="connsiteX15" fmla="*/ 674 w 1872000"/>
                  <a:gd name="connsiteY15" fmla="*/ 1552216 h 2107456"/>
                  <a:gd name="connsiteX16" fmla="*/ 1 w 1872000"/>
                  <a:gd name="connsiteY16" fmla="*/ 1551812 h 2107456"/>
                  <a:gd name="connsiteX17" fmla="*/ 908 w 1872000"/>
                  <a:gd name="connsiteY17" fmla="*/ 1551812 h 2107456"/>
                  <a:gd name="connsiteX18" fmla="*/ 878950 w 1872000"/>
                  <a:gd name="connsiteY18" fmla="*/ 37945 h 2107456"/>
                  <a:gd name="connsiteX19" fmla="*/ 878980 w 1872000"/>
                  <a:gd name="connsiteY19" fmla="*/ 37795 h 2107456"/>
                  <a:gd name="connsiteX20" fmla="*/ 879386 w 1872000"/>
                  <a:gd name="connsiteY20" fmla="*/ 37194 h 2107456"/>
                  <a:gd name="connsiteX21" fmla="*/ 879762 w 1872000"/>
                  <a:gd name="connsiteY21" fmla="*/ 36545 h 2107456"/>
                  <a:gd name="connsiteX22" fmla="*/ 879823 w 1872000"/>
                  <a:gd name="connsiteY22" fmla="*/ 36545 h 2107456"/>
                  <a:gd name="connsiteX23" fmla="*/ 892242 w 1872000"/>
                  <a:gd name="connsiteY23" fmla="*/ 18125 h 2107456"/>
                  <a:gd name="connsiteX24" fmla="*/ 936000 w 1872000"/>
                  <a:gd name="connsiteY24" fmla="*/ 0 h 210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2000" h="2107456">
                    <a:moveTo>
                      <a:pt x="936000" y="0"/>
                    </a:moveTo>
                    <a:cubicBezTo>
                      <a:pt x="953089" y="0"/>
                      <a:pt x="968560" y="6926"/>
                      <a:pt x="979758" y="18125"/>
                    </a:cubicBezTo>
                    <a:lnTo>
                      <a:pt x="992177" y="36545"/>
                    </a:lnTo>
                    <a:lnTo>
                      <a:pt x="992238" y="36545"/>
                    </a:lnTo>
                    <a:lnTo>
                      <a:pt x="992614" y="37193"/>
                    </a:lnTo>
                    <a:lnTo>
                      <a:pt x="993020" y="37795"/>
                    </a:lnTo>
                    <a:lnTo>
                      <a:pt x="993050" y="37946"/>
                    </a:lnTo>
                    <a:lnTo>
                      <a:pt x="1871093" y="1551812"/>
                    </a:lnTo>
                    <a:lnTo>
                      <a:pt x="1872000" y="1551812"/>
                    </a:lnTo>
                    <a:lnTo>
                      <a:pt x="1871323" y="1552210"/>
                    </a:lnTo>
                    <a:lnTo>
                      <a:pt x="1872000" y="1553377"/>
                    </a:lnTo>
                    <a:lnTo>
                      <a:pt x="1869337" y="1553377"/>
                    </a:lnTo>
                    <a:lnTo>
                      <a:pt x="926472" y="2107456"/>
                    </a:lnTo>
                    <a:lnTo>
                      <a:pt x="2611" y="1553377"/>
                    </a:lnTo>
                    <a:lnTo>
                      <a:pt x="0" y="1553377"/>
                    </a:lnTo>
                    <a:lnTo>
                      <a:pt x="674" y="1552216"/>
                    </a:lnTo>
                    <a:lnTo>
                      <a:pt x="1" y="1551812"/>
                    </a:lnTo>
                    <a:lnTo>
                      <a:pt x="908" y="1551812"/>
                    </a:lnTo>
                    <a:lnTo>
                      <a:pt x="878950" y="37945"/>
                    </a:lnTo>
                    <a:lnTo>
                      <a:pt x="878980" y="37795"/>
                    </a:lnTo>
                    <a:lnTo>
                      <a:pt x="879386" y="37194"/>
                    </a:lnTo>
                    <a:lnTo>
                      <a:pt x="879762" y="36545"/>
                    </a:lnTo>
                    <a:lnTo>
                      <a:pt x="879823" y="36545"/>
                    </a:lnTo>
                    <a:lnTo>
                      <a:pt x="892242" y="18125"/>
                    </a:lnTo>
                    <a:cubicBezTo>
                      <a:pt x="903441" y="6926"/>
                      <a:pt x="918912" y="0"/>
                      <a:pt x="936000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/>
              </a:p>
            </p:txBody>
          </p:sp>
          <p:sp>
            <p:nvSpPr>
              <p:cNvPr id="1042" name="Forma libre: forma 1041">
                <a:extLst>
                  <a:ext uri="{FF2B5EF4-FFF2-40B4-BE49-F238E27FC236}">
                    <a16:creationId xmlns:a16="http://schemas.microsoft.com/office/drawing/2014/main" id="{A820AAE9-38C2-947D-6049-41566BF60459}"/>
                  </a:ext>
                </a:extLst>
              </p:cNvPr>
              <p:cNvSpPr/>
              <p:nvPr/>
            </p:nvSpPr>
            <p:spPr>
              <a:xfrm rot="7200000">
                <a:off x="4340472" y="2420011"/>
                <a:ext cx="1875487" cy="2082977"/>
              </a:xfrm>
              <a:custGeom>
                <a:avLst/>
                <a:gdLst>
                  <a:gd name="connsiteX0" fmla="*/ 0 w 1875487"/>
                  <a:gd name="connsiteY0" fmla="*/ 1553377 h 2082977"/>
                  <a:gd name="connsiteX1" fmla="*/ 6511 w 1875487"/>
                  <a:gd name="connsiteY1" fmla="*/ 1542151 h 2082977"/>
                  <a:gd name="connsiteX2" fmla="*/ 3488 w 1875487"/>
                  <a:gd name="connsiteY2" fmla="*/ 1540392 h 2082977"/>
                  <a:gd name="connsiteX3" fmla="*/ 7531 w 1875487"/>
                  <a:gd name="connsiteY3" fmla="*/ 1540392 h 2082977"/>
                  <a:gd name="connsiteX4" fmla="*/ 878950 w 1875487"/>
                  <a:gd name="connsiteY4" fmla="*/ 37945 h 2082977"/>
                  <a:gd name="connsiteX5" fmla="*/ 878980 w 1875487"/>
                  <a:gd name="connsiteY5" fmla="*/ 37795 h 2082977"/>
                  <a:gd name="connsiteX6" fmla="*/ 879386 w 1875487"/>
                  <a:gd name="connsiteY6" fmla="*/ 37194 h 2082977"/>
                  <a:gd name="connsiteX7" fmla="*/ 879762 w 1875487"/>
                  <a:gd name="connsiteY7" fmla="*/ 36545 h 2082977"/>
                  <a:gd name="connsiteX8" fmla="*/ 879823 w 1875487"/>
                  <a:gd name="connsiteY8" fmla="*/ 36545 h 2082977"/>
                  <a:gd name="connsiteX9" fmla="*/ 892242 w 1875487"/>
                  <a:gd name="connsiteY9" fmla="*/ 18125 h 2082977"/>
                  <a:gd name="connsiteX10" fmla="*/ 936000 w 1875487"/>
                  <a:gd name="connsiteY10" fmla="*/ 0 h 2082977"/>
                  <a:gd name="connsiteX11" fmla="*/ 979758 w 1875487"/>
                  <a:gd name="connsiteY11" fmla="*/ 18125 h 2082977"/>
                  <a:gd name="connsiteX12" fmla="*/ 992177 w 1875487"/>
                  <a:gd name="connsiteY12" fmla="*/ 36545 h 2082977"/>
                  <a:gd name="connsiteX13" fmla="*/ 992238 w 1875487"/>
                  <a:gd name="connsiteY13" fmla="*/ 36545 h 2082977"/>
                  <a:gd name="connsiteX14" fmla="*/ 992614 w 1875487"/>
                  <a:gd name="connsiteY14" fmla="*/ 37193 h 2082977"/>
                  <a:gd name="connsiteX15" fmla="*/ 993020 w 1875487"/>
                  <a:gd name="connsiteY15" fmla="*/ 37795 h 2082977"/>
                  <a:gd name="connsiteX16" fmla="*/ 993050 w 1875487"/>
                  <a:gd name="connsiteY16" fmla="*/ 37946 h 2082977"/>
                  <a:gd name="connsiteX17" fmla="*/ 1864469 w 1875487"/>
                  <a:gd name="connsiteY17" fmla="*/ 1540392 h 2082977"/>
                  <a:gd name="connsiteX18" fmla="*/ 1875487 w 1875487"/>
                  <a:gd name="connsiteY18" fmla="*/ 1540392 h 2082977"/>
                  <a:gd name="connsiteX19" fmla="*/ 1867234 w 1875487"/>
                  <a:gd name="connsiteY19" fmla="*/ 1545159 h 2082977"/>
                  <a:gd name="connsiteX20" fmla="*/ 1872000 w 1875487"/>
                  <a:gd name="connsiteY20" fmla="*/ 1553377 h 2082977"/>
                  <a:gd name="connsiteX21" fmla="*/ 1853008 w 1875487"/>
                  <a:gd name="connsiteY21" fmla="*/ 1553377 h 2082977"/>
                  <a:gd name="connsiteX22" fmla="*/ 936193 w 1875487"/>
                  <a:gd name="connsiteY22" fmla="*/ 2082977 h 2082977"/>
                  <a:gd name="connsiteX23" fmla="*/ 25809 w 1875487"/>
                  <a:gd name="connsiteY23" fmla="*/ 1553377 h 208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5487" h="2082977">
                    <a:moveTo>
                      <a:pt x="0" y="1553377"/>
                    </a:moveTo>
                    <a:lnTo>
                      <a:pt x="6511" y="1542151"/>
                    </a:lnTo>
                    <a:lnTo>
                      <a:pt x="3488" y="1540392"/>
                    </a:lnTo>
                    <a:lnTo>
                      <a:pt x="7531" y="1540392"/>
                    </a:lnTo>
                    <a:lnTo>
                      <a:pt x="878950" y="37945"/>
                    </a:lnTo>
                    <a:lnTo>
                      <a:pt x="878980" y="37795"/>
                    </a:lnTo>
                    <a:lnTo>
                      <a:pt x="879386" y="37194"/>
                    </a:lnTo>
                    <a:lnTo>
                      <a:pt x="879762" y="36545"/>
                    </a:lnTo>
                    <a:lnTo>
                      <a:pt x="879823" y="36545"/>
                    </a:lnTo>
                    <a:lnTo>
                      <a:pt x="892242" y="18125"/>
                    </a:lnTo>
                    <a:cubicBezTo>
                      <a:pt x="903441" y="6926"/>
                      <a:pt x="918912" y="0"/>
                      <a:pt x="936000" y="0"/>
                    </a:cubicBezTo>
                    <a:cubicBezTo>
                      <a:pt x="953089" y="0"/>
                      <a:pt x="968560" y="6926"/>
                      <a:pt x="979758" y="18125"/>
                    </a:cubicBezTo>
                    <a:lnTo>
                      <a:pt x="992177" y="36545"/>
                    </a:lnTo>
                    <a:lnTo>
                      <a:pt x="992238" y="36545"/>
                    </a:lnTo>
                    <a:lnTo>
                      <a:pt x="992614" y="37193"/>
                    </a:lnTo>
                    <a:lnTo>
                      <a:pt x="993020" y="37795"/>
                    </a:lnTo>
                    <a:lnTo>
                      <a:pt x="993050" y="37946"/>
                    </a:lnTo>
                    <a:lnTo>
                      <a:pt x="1864469" y="1540392"/>
                    </a:lnTo>
                    <a:lnTo>
                      <a:pt x="1875487" y="1540392"/>
                    </a:lnTo>
                    <a:lnTo>
                      <a:pt x="1867234" y="1545159"/>
                    </a:lnTo>
                    <a:lnTo>
                      <a:pt x="1872000" y="1553377"/>
                    </a:lnTo>
                    <a:lnTo>
                      <a:pt x="1853008" y="1553377"/>
                    </a:lnTo>
                    <a:lnTo>
                      <a:pt x="936193" y="2082977"/>
                    </a:lnTo>
                    <a:lnTo>
                      <a:pt x="25809" y="155337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>
                  <a:solidFill>
                    <a:srgbClr val="292929"/>
                  </a:solidFill>
                </a:endParaRPr>
              </a:p>
            </p:txBody>
          </p:sp>
          <p:sp>
            <p:nvSpPr>
              <p:cNvPr id="1043" name="Forma libre: forma 1042">
                <a:extLst>
                  <a:ext uri="{FF2B5EF4-FFF2-40B4-BE49-F238E27FC236}">
                    <a16:creationId xmlns:a16="http://schemas.microsoft.com/office/drawing/2014/main" id="{A3B93807-97EB-4790-1D54-98AAED19C69D}"/>
                  </a:ext>
                </a:extLst>
              </p:cNvPr>
              <p:cNvSpPr/>
              <p:nvPr/>
            </p:nvSpPr>
            <p:spPr>
              <a:xfrm rot="14400000">
                <a:off x="2318345" y="2411385"/>
                <a:ext cx="1874322" cy="2084227"/>
              </a:xfrm>
              <a:custGeom>
                <a:avLst/>
                <a:gdLst>
                  <a:gd name="connsiteX0" fmla="*/ 1874322 w 1874322"/>
                  <a:gd name="connsiteY0" fmla="*/ 1553377 h 2084227"/>
                  <a:gd name="connsiteX1" fmla="*/ 1856775 w 1874322"/>
                  <a:gd name="connsiteY1" fmla="*/ 1553377 h 2084227"/>
                  <a:gd name="connsiteX2" fmla="*/ 922371 w 1874322"/>
                  <a:gd name="connsiteY2" fmla="*/ 2084227 h 2084227"/>
                  <a:gd name="connsiteX3" fmla="*/ 14786 w 1874322"/>
                  <a:gd name="connsiteY3" fmla="*/ 1553377 h 2084227"/>
                  <a:gd name="connsiteX4" fmla="*/ 2322 w 1874322"/>
                  <a:gd name="connsiteY4" fmla="*/ 1553377 h 2084227"/>
                  <a:gd name="connsiteX5" fmla="*/ 5479 w 1874322"/>
                  <a:gd name="connsiteY5" fmla="*/ 1547934 h 2084227"/>
                  <a:gd name="connsiteX6" fmla="*/ 0 w 1874322"/>
                  <a:gd name="connsiteY6" fmla="*/ 1544729 h 2084227"/>
                  <a:gd name="connsiteX7" fmla="*/ 7338 w 1874322"/>
                  <a:gd name="connsiteY7" fmla="*/ 1544728 h 2084227"/>
                  <a:gd name="connsiteX8" fmla="*/ 881272 w 1874322"/>
                  <a:gd name="connsiteY8" fmla="*/ 37945 h 2084227"/>
                  <a:gd name="connsiteX9" fmla="*/ 881302 w 1874322"/>
                  <a:gd name="connsiteY9" fmla="*/ 37795 h 2084227"/>
                  <a:gd name="connsiteX10" fmla="*/ 881708 w 1874322"/>
                  <a:gd name="connsiteY10" fmla="*/ 37194 h 2084227"/>
                  <a:gd name="connsiteX11" fmla="*/ 882084 w 1874322"/>
                  <a:gd name="connsiteY11" fmla="*/ 36545 h 2084227"/>
                  <a:gd name="connsiteX12" fmla="*/ 882145 w 1874322"/>
                  <a:gd name="connsiteY12" fmla="*/ 36545 h 2084227"/>
                  <a:gd name="connsiteX13" fmla="*/ 894564 w 1874322"/>
                  <a:gd name="connsiteY13" fmla="*/ 18125 h 2084227"/>
                  <a:gd name="connsiteX14" fmla="*/ 938322 w 1874322"/>
                  <a:gd name="connsiteY14" fmla="*/ 0 h 2084227"/>
                  <a:gd name="connsiteX15" fmla="*/ 982080 w 1874322"/>
                  <a:gd name="connsiteY15" fmla="*/ 18125 h 2084227"/>
                  <a:gd name="connsiteX16" fmla="*/ 994499 w 1874322"/>
                  <a:gd name="connsiteY16" fmla="*/ 36545 h 2084227"/>
                  <a:gd name="connsiteX17" fmla="*/ 994560 w 1874322"/>
                  <a:gd name="connsiteY17" fmla="*/ 36545 h 2084227"/>
                  <a:gd name="connsiteX18" fmla="*/ 994936 w 1874322"/>
                  <a:gd name="connsiteY18" fmla="*/ 37193 h 2084227"/>
                  <a:gd name="connsiteX19" fmla="*/ 995342 w 1874322"/>
                  <a:gd name="connsiteY19" fmla="*/ 37795 h 2084227"/>
                  <a:gd name="connsiteX20" fmla="*/ 995372 w 1874322"/>
                  <a:gd name="connsiteY20" fmla="*/ 37946 h 2084227"/>
                  <a:gd name="connsiteX21" fmla="*/ 1869306 w 1874322"/>
                  <a:gd name="connsiteY21" fmla="*/ 1544728 h 2084227"/>
                  <a:gd name="connsiteX22" fmla="*/ 1871999 w 1874322"/>
                  <a:gd name="connsiteY22" fmla="*/ 1544728 h 2084227"/>
                  <a:gd name="connsiteX23" fmla="*/ 1869973 w 1874322"/>
                  <a:gd name="connsiteY23" fmla="*/ 1545879 h 208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4322" h="2084227">
                    <a:moveTo>
                      <a:pt x="1874322" y="1553377"/>
                    </a:moveTo>
                    <a:lnTo>
                      <a:pt x="1856775" y="1553377"/>
                    </a:lnTo>
                    <a:lnTo>
                      <a:pt x="922371" y="2084227"/>
                    </a:lnTo>
                    <a:lnTo>
                      <a:pt x="14786" y="1553377"/>
                    </a:lnTo>
                    <a:lnTo>
                      <a:pt x="2322" y="1553377"/>
                    </a:lnTo>
                    <a:lnTo>
                      <a:pt x="5479" y="1547934"/>
                    </a:lnTo>
                    <a:lnTo>
                      <a:pt x="0" y="1544729"/>
                    </a:lnTo>
                    <a:lnTo>
                      <a:pt x="7338" y="1544728"/>
                    </a:lnTo>
                    <a:lnTo>
                      <a:pt x="881272" y="37945"/>
                    </a:lnTo>
                    <a:lnTo>
                      <a:pt x="881302" y="37795"/>
                    </a:lnTo>
                    <a:lnTo>
                      <a:pt x="881708" y="37194"/>
                    </a:lnTo>
                    <a:lnTo>
                      <a:pt x="882084" y="36545"/>
                    </a:lnTo>
                    <a:lnTo>
                      <a:pt x="882145" y="36545"/>
                    </a:lnTo>
                    <a:lnTo>
                      <a:pt x="894564" y="18125"/>
                    </a:lnTo>
                    <a:cubicBezTo>
                      <a:pt x="905763" y="6926"/>
                      <a:pt x="921234" y="0"/>
                      <a:pt x="938322" y="0"/>
                    </a:cubicBezTo>
                    <a:cubicBezTo>
                      <a:pt x="955411" y="0"/>
                      <a:pt x="970882" y="6926"/>
                      <a:pt x="982080" y="18125"/>
                    </a:cubicBezTo>
                    <a:lnTo>
                      <a:pt x="994499" y="36545"/>
                    </a:lnTo>
                    <a:lnTo>
                      <a:pt x="994560" y="36545"/>
                    </a:lnTo>
                    <a:lnTo>
                      <a:pt x="994936" y="37193"/>
                    </a:lnTo>
                    <a:lnTo>
                      <a:pt x="995342" y="37795"/>
                    </a:lnTo>
                    <a:lnTo>
                      <a:pt x="995372" y="37946"/>
                    </a:lnTo>
                    <a:lnTo>
                      <a:pt x="1869306" y="1544728"/>
                    </a:lnTo>
                    <a:lnTo>
                      <a:pt x="1871999" y="1544728"/>
                    </a:lnTo>
                    <a:lnTo>
                      <a:pt x="1869973" y="1545879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/>
              </a:p>
            </p:txBody>
          </p:sp>
          <p:sp>
            <p:nvSpPr>
              <p:cNvPr id="1044" name="Elipse 1043">
                <a:extLst>
                  <a:ext uri="{FF2B5EF4-FFF2-40B4-BE49-F238E27FC236}">
                    <a16:creationId xmlns:a16="http://schemas.microsoft.com/office/drawing/2014/main" id="{F79984CB-52A2-C1F2-A577-410BCF6E293A}"/>
                  </a:ext>
                </a:extLst>
              </p:cNvPr>
              <p:cNvSpPr/>
              <p:nvPr/>
            </p:nvSpPr>
            <p:spPr>
              <a:xfrm>
                <a:off x="3622095" y="2176475"/>
                <a:ext cx="1300646" cy="13006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70" name="CuadroTexto 1069">
              <a:extLst>
                <a:ext uri="{FF2B5EF4-FFF2-40B4-BE49-F238E27FC236}">
                  <a16:creationId xmlns:a16="http://schemas.microsoft.com/office/drawing/2014/main" id="{323DDE50-0D86-75AA-77D2-FC9D95A68029}"/>
                </a:ext>
              </a:extLst>
            </p:cNvPr>
            <p:cNvSpPr txBox="1"/>
            <p:nvPr/>
          </p:nvSpPr>
          <p:spPr>
            <a:xfrm>
              <a:off x="4212514" y="2407408"/>
              <a:ext cx="2198767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1400" b="1" dirty="0">
                  <a:solidFill>
                    <a:srgbClr val="292929"/>
                  </a:solidFill>
                  <a:latin typeface="+mn-lt"/>
                </a:rPr>
                <a:t>Mejor </a:t>
              </a:r>
            </a:p>
            <a:p>
              <a:pPr algn="ctr"/>
              <a:r>
                <a:rPr lang="es-ES" sz="1400" b="1" dirty="0">
                  <a:solidFill>
                    <a:srgbClr val="292929"/>
                  </a:solidFill>
                  <a:latin typeface="+mn-lt"/>
                </a:rPr>
                <a:t>precio</a:t>
              </a:r>
            </a:p>
          </p:txBody>
        </p:sp>
        <p:sp>
          <p:nvSpPr>
            <p:cNvPr id="1071" name="CuadroTexto 1070">
              <a:extLst>
                <a:ext uri="{FF2B5EF4-FFF2-40B4-BE49-F238E27FC236}">
                  <a16:creationId xmlns:a16="http://schemas.microsoft.com/office/drawing/2014/main" id="{563914DB-5013-BDB4-735F-06C3AD9316FF}"/>
                </a:ext>
              </a:extLst>
            </p:cNvPr>
            <p:cNvSpPr txBox="1"/>
            <p:nvPr/>
          </p:nvSpPr>
          <p:spPr>
            <a:xfrm>
              <a:off x="6285179" y="2355282"/>
              <a:ext cx="1558587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rgbClr val="292929"/>
                  </a:solidFill>
                </a:defRPr>
              </a:lvl1pPr>
            </a:lstStyle>
            <a:p>
              <a:r>
                <a:rPr lang="es-ES" dirty="0"/>
                <a:t>Variedad</a:t>
              </a:r>
            </a:p>
          </p:txBody>
        </p:sp>
        <p:sp>
          <p:nvSpPr>
            <p:cNvPr id="1072" name="CuadroTexto 1071">
              <a:extLst>
                <a:ext uri="{FF2B5EF4-FFF2-40B4-BE49-F238E27FC236}">
                  <a16:creationId xmlns:a16="http://schemas.microsoft.com/office/drawing/2014/main" id="{362CA2E2-92F0-3231-A7C0-A241878D9101}"/>
                </a:ext>
              </a:extLst>
            </p:cNvPr>
            <p:cNvSpPr txBox="1"/>
            <p:nvPr/>
          </p:nvSpPr>
          <p:spPr>
            <a:xfrm>
              <a:off x="5516885" y="3988409"/>
              <a:ext cx="1422080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rgbClr val="292929"/>
                  </a:solidFill>
                </a:defRPr>
              </a:lvl1pPr>
            </a:lstStyle>
            <a:p>
              <a:r>
                <a:rPr lang="es-ES" dirty="0"/>
                <a:t>    Toda la compra </a:t>
              </a:r>
            </a:p>
            <a:p>
              <a:r>
                <a:rPr lang="es-ES" dirty="0"/>
                <a:t>en un solo </a:t>
              </a:r>
            </a:p>
            <a:p>
              <a:r>
                <a:rPr lang="es-ES" dirty="0"/>
                <a:t>lugar</a:t>
              </a:r>
            </a:p>
          </p:txBody>
        </p:sp>
      </p:grpSp>
      <p:grpSp>
        <p:nvGrpSpPr>
          <p:cNvPr id="1090" name="Grupo 1089">
            <a:extLst>
              <a:ext uri="{FF2B5EF4-FFF2-40B4-BE49-F238E27FC236}">
                <a16:creationId xmlns:a16="http://schemas.microsoft.com/office/drawing/2014/main" id="{55A990B0-E885-6E83-AC6E-74284AA57C99}"/>
              </a:ext>
            </a:extLst>
          </p:cNvPr>
          <p:cNvGrpSpPr/>
          <p:nvPr/>
        </p:nvGrpSpPr>
        <p:grpSpPr>
          <a:xfrm>
            <a:off x="7266186" y="1532834"/>
            <a:ext cx="3925922" cy="3275486"/>
            <a:chOff x="7266186" y="1532834"/>
            <a:chExt cx="3925922" cy="3275486"/>
          </a:xfrm>
        </p:grpSpPr>
        <p:grpSp>
          <p:nvGrpSpPr>
            <p:cNvPr id="1045" name="Grupo 1044">
              <a:extLst>
                <a:ext uri="{FF2B5EF4-FFF2-40B4-BE49-F238E27FC236}">
                  <a16:creationId xmlns:a16="http://schemas.microsoft.com/office/drawing/2014/main" id="{32AD6B8F-E8A5-7362-AEC6-5AE798E02B51}"/>
                </a:ext>
              </a:extLst>
            </p:cNvPr>
            <p:cNvGrpSpPr/>
            <p:nvPr/>
          </p:nvGrpSpPr>
          <p:grpSpPr>
            <a:xfrm>
              <a:off x="7606940" y="1532834"/>
              <a:ext cx="3585168" cy="3275486"/>
              <a:chOff x="2213392" y="647629"/>
              <a:chExt cx="4106312" cy="3751614"/>
            </a:xfrm>
          </p:grpSpPr>
          <p:sp>
            <p:nvSpPr>
              <p:cNvPr id="1046" name="Forma libre: forma 1045">
                <a:extLst>
                  <a:ext uri="{FF2B5EF4-FFF2-40B4-BE49-F238E27FC236}">
                    <a16:creationId xmlns:a16="http://schemas.microsoft.com/office/drawing/2014/main" id="{0D3459B9-2CBF-C6B6-53FC-FC4CB7E24FF1}"/>
                  </a:ext>
                </a:extLst>
              </p:cNvPr>
              <p:cNvSpPr/>
              <p:nvPr/>
            </p:nvSpPr>
            <p:spPr>
              <a:xfrm>
                <a:off x="3325554" y="647629"/>
                <a:ext cx="1872000" cy="2107456"/>
              </a:xfrm>
              <a:custGeom>
                <a:avLst/>
                <a:gdLst>
                  <a:gd name="connsiteX0" fmla="*/ 936000 w 1872000"/>
                  <a:gd name="connsiteY0" fmla="*/ 0 h 2107456"/>
                  <a:gd name="connsiteX1" fmla="*/ 979758 w 1872000"/>
                  <a:gd name="connsiteY1" fmla="*/ 18125 h 2107456"/>
                  <a:gd name="connsiteX2" fmla="*/ 992177 w 1872000"/>
                  <a:gd name="connsiteY2" fmla="*/ 36545 h 2107456"/>
                  <a:gd name="connsiteX3" fmla="*/ 992238 w 1872000"/>
                  <a:gd name="connsiteY3" fmla="*/ 36545 h 2107456"/>
                  <a:gd name="connsiteX4" fmla="*/ 992614 w 1872000"/>
                  <a:gd name="connsiteY4" fmla="*/ 37193 h 2107456"/>
                  <a:gd name="connsiteX5" fmla="*/ 993020 w 1872000"/>
                  <a:gd name="connsiteY5" fmla="*/ 37795 h 2107456"/>
                  <a:gd name="connsiteX6" fmla="*/ 993050 w 1872000"/>
                  <a:gd name="connsiteY6" fmla="*/ 37946 h 2107456"/>
                  <a:gd name="connsiteX7" fmla="*/ 1871093 w 1872000"/>
                  <a:gd name="connsiteY7" fmla="*/ 1551812 h 2107456"/>
                  <a:gd name="connsiteX8" fmla="*/ 1872000 w 1872000"/>
                  <a:gd name="connsiteY8" fmla="*/ 1551812 h 2107456"/>
                  <a:gd name="connsiteX9" fmla="*/ 1871323 w 1872000"/>
                  <a:gd name="connsiteY9" fmla="*/ 1552210 h 2107456"/>
                  <a:gd name="connsiteX10" fmla="*/ 1872000 w 1872000"/>
                  <a:gd name="connsiteY10" fmla="*/ 1553377 h 2107456"/>
                  <a:gd name="connsiteX11" fmla="*/ 1869337 w 1872000"/>
                  <a:gd name="connsiteY11" fmla="*/ 1553377 h 2107456"/>
                  <a:gd name="connsiteX12" fmla="*/ 926472 w 1872000"/>
                  <a:gd name="connsiteY12" fmla="*/ 2107456 h 2107456"/>
                  <a:gd name="connsiteX13" fmla="*/ 2611 w 1872000"/>
                  <a:gd name="connsiteY13" fmla="*/ 1553377 h 2107456"/>
                  <a:gd name="connsiteX14" fmla="*/ 0 w 1872000"/>
                  <a:gd name="connsiteY14" fmla="*/ 1553377 h 2107456"/>
                  <a:gd name="connsiteX15" fmla="*/ 674 w 1872000"/>
                  <a:gd name="connsiteY15" fmla="*/ 1552216 h 2107456"/>
                  <a:gd name="connsiteX16" fmla="*/ 1 w 1872000"/>
                  <a:gd name="connsiteY16" fmla="*/ 1551812 h 2107456"/>
                  <a:gd name="connsiteX17" fmla="*/ 908 w 1872000"/>
                  <a:gd name="connsiteY17" fmla="*/ 1551812 h 2107456"/>
                  <a:gd name="connsiteX18" fmla="*/ 878950 w 1872000"/>
                  <a:gd name="connsiteY18" fmla="*/ 37945 h 2107456"/>
                  <a:gd name="connsiteX19" fmla="*/ 878980 w 1872000"/>
                  <a:gd name="connsiteY19" fmla="*/ 37795 h 2107456"/>
                  <a:gd name="connsiteX20" fmla="*/ 879386 w 1872000"/>
                  <a:gd name="connsiteY20" fmla="*/ 37194 h 2107456"/>
                  <a:gd name="connsiteX21" fmla="*/ 879762 w 1872000"/>
                  <a:gd name="connsiteY21" fmla="*/ 36545 h 2107456"/>
                  <a:gd name="connsiteX22" fmla="*/ 879823 w 1872000"/>
                  <a:gd name="connsiteY22" fmla="*/ 36545 h 2107456"/>
                  <a:gd name="connsiteX23" fmla="*/ 892242 w 1872000"/>
                  <a:gd name="connsiteY23" fmla="*/ 18125 h 2107456"/>
                  <a:gd name="connsiteX24" fmla="*/ 936000 w 1872000"/>
                  <a:gd name="connsiteY24" fmla="*/ 0 h 210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72000" h="2107456">
                    <a:moveTo>
                      <a:pt x="936000" y="0"/>
                    </a:moveTo>
                    <a:cubicBezTo>
                      <a:pt x="953089" y="0"/>
                      <a:pt x="968560" y="6926"/>
                      <a:pt x="979758" y="18125"/>
                    </a:cubicBezTo>
                    <a:lnTo>
                      <a:pt x="992177" y="36545"/>
                    </a:lnTo>
                    <a:lnTo>
                      <a:pt x="992238" y="36545"/>
                    </a:lnTo>
                    <a:lnTo>
                      <a:pt x="992614" y="37193"/>
                    </a:lnTo>
                    <a:lnTo>
                      <a:pt x="993020" y="37795"/>
                    </a:lnTo>
                    <a:lnTo>
                      <a:pt x="993050" y="37946"/>
                    </a:lnTo>
                    <a:lnTo>
                      <a:pt x="1871093" y="1551812"/>
                    </a:lnTo>
                    <a:lnTo>
                      <a:pt x="1872000" y="1551812"/>
                    </a:lnTo>
                    <a:lnTo>
                      <a:pt x="1871323" y="1552210"/>
                    </a:lnTo>
                    <a:lnTo>
                      <a:pt x="1872000" y="1553377"/>
                    </a:lnTo>
                    <a:lnTo>
                      <a:pt x="1869337" y="1553377"/>
                    </a:lnTo>
                    <a:lnTo>
                      <a:pt x="926472" y="2107456"/>
                    </a:lnTo>
                    <a:lnTo>
                      <a:pt x="2611" y="1553377"/>
                    </a:lnTo>
                    <a:lnTo>
                      <a:pt x="0" y="1553377"/>
                    </a:lnTo>
                    <a:lnTo>
                      <a:pt x="674" y="1552216"/>
                    </a:lnTo>
                    <a:lnTo>
                      <a:pt x="1" y="1551812"/>
                    </a:lnTo>
                    <a:lnTo>
                      <a:pt x="908" y="1551812"/>
                    </a:lnTo>
                    <a:lnTo>
                      <a:pt x="878950" y="37945"/>
                    </a:lnTo>
                    <a:lnTo>
                      <a:pt x="878980" y="37795"/>
                    </a:lnTo>
                    <a:lnTo>
                      <a:pt x="879386" y="37194"/>
                    </a:lnTo>
                    <a:lnTo>
                      <a:pt x="879762" y="36545"/>
                    </a:lnTo>
                    <a:lnTo>
                      <a:pt x="879823" y="36545"/>
                    </a:lnTo>
                    <a:lnTo>
                      <a:pt x="892242" y="18125"/>
                    </a:lnTo>
                    <a:cubicBezTo>
                      <a:pt x="903441" y="6926"/>
                      <a:pt x="918912" y="0"/>
                      <a:pt x="936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/>
              </a:p>
            </p:txBody>
          </p:sp>
          <p:sp>
            <p:nvSpPr>
              <p:cNvPr id="1047" name="Forma libre: forma 1046">
                <a:extLst>
                  <a:ext uri="{FF2B5EF4-FFF2-40B4-BE49-F238E27FC236}">
                    <a16:creationId xmlns:a16="http://schemas.microsoft.com/office/drawing/2014/main" id="{C2C8ECC2-450F-30A5-0DE6-AB15B355895A}"/>
                  </a:ext>
                </a:extLst>
              </p:cNvPr>
              <p:cNvSpPr/>
              <p:nvPr/>
            </p:nvSpPr>
            <p:spPr>
              <a:xfrm rot="7200000">
                <a:off x="4340472" y="2420011"/>
                <a:ext cx="1875487" cy="2082977"/>
              </a:xfrm>
              <a:custGeom>
                <a:avLst/>
                <a:gdLst>
                  <a:gd name="connsiteX0" fmla="*/ 0 w 1875487"/>
                  <a:gd name="connsiteY0" fmla="*/ 1553377 h 2082977"/>
                  <a:gd name="connsiteX1" fmla="*/ 6511 w 1875487"/>
                  <a:gd name="connsiteY1" fmla="*/ 1542151 h 2082977"/>
                  <a:gd name="connsiteX2" fmla="*/ 3488 w 1875487"/>
                  <a:gd name="connsiteY2" fmla="*/ 1540392 h 2082977"/>
                  <a:gd name="connsiteX3" fmla="*/ 7531 w 1875487"/>
                  <a:gd name="connsiteY3" fmla="*/ 1540392 h 2082977"/>
                  <a:gd name="connsiteX4" fmla="*/ 878950 w 1875487"/>
                  <a:gd name="connsiteY4" fmla="*/ 37945 h 2082977"/>
                  <a:gd name="connsiteX5" fmla="*/ 878980 w 1875487"/>
                  <a:gd name="connsiteY5" fmla="*/ 37795 h 2082977"/>
                  <a:gd name="connsiteX6" fmla="*/ 879386 w 1875487"/>
                  <a:gd name="connsiteY6" fmla="*/ 37194 h 2082977"/>
                  <a:gd name="connsiteX7" fmla="*/ 879762 w 1875487"/>
                  <a:gd name="connsiteY7" fmla="*/ 36545 h 2082977"/>
                  <a:gd name="connsiteX8" fmla="*/ 879823 w 1875487"/>
                  <a:gd name="connsiteY8" fmla="*/ 36545 h 2082977"/>
                  <a:gd name="connsiteX9" fmla="*/ 892242 w 1875487"/>
                  <a:gd name="connsiteY9" fmla="*/ 18125 h 2082977"/>
                  <a:gd name="connsiteX10" fmla="*/ 936000 w 1875487"/>
                  <a:gd name="connsiteY10" fmla="*/ 0 h 2082977"/>
                  <a:gd name="connsiteX11" fmla="*/ 979758 w 1875487"/>
                  <a:gd name="connsiteY11" fmla="*/ 18125 h 2082977"/>
                  <a:gd name="connsiteX12" fmla="*/ 992177 w 1875487"/>
                  <a:gd name="connsiteY12" fmla="*/ 36545 h 2082977"/>
                  <a:gd name="connsiteX13" fmla="*/ 992238 w 1875487"/>
                  <a:gd name="connsiteY13" fmla="*/ 36545 h 2082977"/>
                  <a:gd name="connsiteX14" fmla="*/ 992614 w 1875487"/>
                  <a:gd name="connsiteY14" fmla="*/ 37193 h 2082977"/>
                  <a:gd name="connsiteX15" fmla="*/ 993020 w 1875487"/>
                  <a:gd name="connsiteY15" fmla="*/ 37795 h 2082977"/>
                  <a:gd name="connsiteX16" fmla="*/ 993050 w 1875487"/>
                  <a:gd name="connsiteY16" fmla="*/ 37946 h 2082977"/>
                  <a:gd name="connsiteX17" fmla="*/ 1864469 w 1875487"/>
                  <a:gd name="connsiteY17" fmla="*/ 1540392 h 2082977"/>
                  <a:gd name="connsiteX18" fmla="*/ 1875487 w 1875487"/>
                  <a:gd name="connsiteY18" fmla="*/ 1540392 h 2082977"/>
                  <a:gd name="connsiteX19" fmla="*/ 1867234 w 1875487"/>
                  <a:gd name="connsiteY19" fmla="*/ 1545159 h 2082977"/>
                  <a:gd name="connsiteX20" fmla="*/ 1872000 w 1875487"/>
                  <a:gd name="connsiteY20" fmla="*/ 1553377 h 2082977"/>
                  <a:gd name="connsiteX21" fmla="*/ 1853008 w 1875487"/>
                  <a:gd name="connsiteY21" fmla="*/ 1553377 h 2082977"/>
                  <a:gd name="connsiteX22" fmla="*/ 936193 w 1875487"/>
                  <a:gd name="connsiteY22" fmla="*/ 2082977 h 2082977"/>
                  <a:gd name="connsiteX23" fmla="*/ 25809 w 1875487"/>
                  <a:gd name="connsiteY23" fmla="*/ 1553377 h 208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5487" h="2082977">
                    <a:moveTo>
                      <a:pt x="0" y="1553377"/>
                    </a:moveTo>
                    <a:lnTo>
                      <a:pt x="6511" y="1542151"/>
                    </a:lnTo>
                    <a:lnTo>
                      <a:pt x="3488" y="1540392"/>
                    </a:lnTo>
                    <a:lnTo>
                      <a:pt x="7531" y="1540392"/>
                    </a:lnTo>
                    <a:lnTo>
                      <a:pt x="878950" y="37945"/>
                    </a:lnTo>
                    <a:lnTo>
                      <a:pt x="878980" y="37795"/>
                    </a:lnTo>
                    <a:lnTo>
                      <a:pt x="879386" y="37194"/>
                    </a:lnTo>
                    <a:lnTo>
                      <a:pt x="879762" y="36545"/>
                    </a:lnTo>
                    <a:lnTo>
                      <a:pt x="879823" y="36545"/>
                    </a:lnTo>
                    <a:lnTo>
                      <a:pt x="892242" y="18125"/>
                    </a:lnTo>
                    <a:cubicBezTo>
                      <a:pt x="903441" y="6926"/>
                      <a:pt x="918912" y="0"/>
                      <a:pt x="936000" y="0"/>
                    </a:cubicBezTo>
                    <a:cubicBezTo>
                      <a:pt x="953089" y="0"/>
                      <a:pt x="968560" y="6926"/>
                      <a:pt x="979758" y="18125"/>
                    </a:cubicBezTo>
                    <a:lnTo>
                      <a:pt x="992177" y="36545"/>
                    </a:lnTo>
                    <a:lnTo>
                      <a:pt x="992238" y="36545"/>
                    </a:lnTo>
                    <a:lnTo>
                      <a:pt x="992614" y="37193"/>
                    </a:lnTo>
                    <a:lnTo>
                      <a:pt x="993020" y="37795"/>
                    </a:lnTo>
                    <a:lnTo>
                      <a:pt x="993050" y="37946"/>
                    </a:lnTo>
                    <a:lnTo>
                      <a:pt x="1864469" y="1540392"/>
                    </a:lnTo>
                    <a:lnTo>
                      <a:pt x="1875487" y="1540392"/>
                    </a:lnTo>
                    <a:lnTo>
                      <a:pt x="1867234" y="1545159"/>
                    </a:lnTo>
                    <a:lnTo>
                      <a:pt x="1872000" y="1553377"/>
                    </a:lnTo>
                    <a:lnTo>
                      <a:pt x="1853008" y="1553377"/>
                    </a:lnTo>
                    <a:lnTo>
                      <a:pt x="936193" y="2082977"/>
                    </a:lnTo>
                    <a:lnTo>
                      <a:pt x="25809" y="1553377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/>
              </a:p>
            </p:txBody>
          </p:sp>
          <p:sp>
            <p:nvSpPr>
              <p:cNvPr id="1048" name="Forma libre: forma 1047">
                <a:extLst>
                  <a:ext uri="{FF2B5EF4-FFF2-40B4-BE49-F238E27FC236}">
                    <a16:creationId xmlns:a16="http://schemas.microsoft.com/office/drawing/2014/main" id="{706D082D-6611-BC3D-A615-D1D3CA9369C3}"/>
                  </a:ext>
                </a:extLst>
              </p:cNvPr>
              <p:cNvSpPr/>
              <p:nvPr/>
            </p:nvSpPr>
            <p:spPr>
              <a:xfrm rot="14400000">
                <a:off x="2318345" y="2411385"/>
                <a:ext cx="1874322" cy="2084227"/>
              </a:xfrm>
              <a:custGeom>
                <a:avLst/>
                <a:gdLst>
                  <a:gd name="connsiteX0" fmla="*/ 1874322 w 1874322"/>
                  <a:gd name="connsiteY0" fmla="*/ 1553377 h 2084227"/>
                  <a:gd name="connsiteX1" fmla="*/ 1856775 w 1874322"/>
                  <a:gd name="connsiteY1" fmla="*/ 1553377 h 2084227"/>
                  <a:gd name="connsiteX2" fmla="*/ 922371 w 1874322"/>
                  <a:gd name="connsiteY2" fmla="*/ 2084227 h 2084227"/>
                  <a:gd name="connsiteX3" fmla="*/ 14786 w 1874322"/>
                  <a:gd name="connsiteY3" fmla="*/ 1553377 h 2084227"/>
                  <a:gd name="connsiteX4" fmla="*/ 2322 w 1874322"/>
                  <a:gd name="connsiteY4" fmla="*/ 1553377 h 2084227"/>
                  <a:gd name="connsiteX5" fmla="*/ 5479 w 1874322"/>
                  <a:gd name="connsiteY5" fmla="*/ 1547934 h 2084227"/>
                  <a:gd name="connsiteX6" fmla="*/ 0 w 1874322"/>
                  <a:gd name="connsiteY6" fmla="*/ 1544729 h 2084227"/>
                  <a:gd name="connsiteX7" fmla="*/ 7338 w 1874322"/>
                  <a:gd name="connsiteY7" fmla="*/ 1544728 h 2084227"/>
                  <a:gd name="connsiteX8" fmla="*/ 881272 w 1874322"/>
                  <a:gd name="connsiteY8" fmla="*/ 37945 h 2084227"/>
                  <a:gd name="connsiteX9" fmla="*/ 881302 w 1874322"/>
                  <a:gd name="connsiteY9" fmla="*/ 37795 h 2084227"/>
                  <a:gd name="connsiteX10" fmla="*/ 881708 w 1874322"/>
                  <a:gd name="connsiteY10" fmla="*/ 37194 h 2084227"/>
                  <a:gd name="connsiteX11" fmla="*/ 882084 w 1874322"/>
                  <a:gd name="connsiteY11" fmla="*/ 36545 h 2084227"/>
                  <a:gd name="connsiteX12" fmla="*/ 882145 w 1874322"/>
                  <a:gd name="connsiteY12" fmla="*/ 36545 h 2084227"/>
                  <a:gd name="connsiteX13" fmla="*/ 894564 w 1874322"/>
                  <a:gd name="connsiteY13" fmla="*/ 18125 h 2084227"/>
                  <a:gd name="connsiteX14" fmla="*/ 938322 w 1874322"/>
                  <a:gd name="connsiteY14" fmla="*/ 0 h 2084227"/>
                  <a:gd name="connsiteX15" fmla="*/ 982080 w 1874322"/>
                  <a:gd name="connsiteY15" fmla="*/ 18125 h 2084227"/>
                  <a:gd name="connsiteX16" fmla="*/ 994499 w 1874322"/>
                  <a:gd name="connsiteY16" fmla="*/ 36545 h 2084227"/>
                  <a:gd name="connsiteX17" fmla="*/ 994560 w 1874322"/>
                  <a:gd name="connsiteY17" fmla="*/ 36545 h 2084227"/>
                  <a:gd name="connsiteX18" fmla="*/ 994936 w 1874322"/>
                  <a:gd name="connsiteY18" fmla="*/ 37193 h 2084227"/>
                  <a:gd name="connsiteX19" fmla="*/ 995342 w 1874322"/>
                  <a:gd name="connsiteY19" fmla="*/ 37795 h 2084227"/>
                  <a:gd name="connsiteX20" fmla="*/ 995372 w 1874322"/>
                  <a:gd name="connsiteY20" fmla="*/ 37946 h 2084227"/>
                  <a:gd name="connsiteX21" fmla="*/ 1869306 w 1874322"/>
                  <a:gd name="connsiteY21" fmla="*/ 1544728 h 2084227"/>
                  <a:gd name="connsiteX22" fmla="*/ 1871999 w 1874322"/>
                  <a:gd name="connsiteY22" fmla="*/ 1544728 h 2084227"/>
                  <a:gd name="connsiteX23" fmla="*/ 1869973 w 1874322"/>
                  <a:gd name="connsiteY23" fmla="*/ 1545879 h 208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4322" h="2084227">
                    <a:moveTo>
                      <a:pt x="1874322" y="1553377"/>
                    </a:moveTo>
                    <a:lnTo>
                      <a:pt x="1856775" y="1553377"/>
                    </a:lnTo>
                    <a:lnTo>
                      <a:pt x="922371" y="2084227"/>
                    </a:lnTo>
                    <a:lnTo>
                      <a:pt x="14786" y="1553377"/>
                    </a:lnTo>
                    <a:lnTo>
                      <a:pt x="2322" y="1553377"/>
                    </a:lnTo>
                    <a:lnTo>
                      <a:pt x="5479" y="1547934"/>
                    </a:lnTo>
                    <a:lnTo>
                      <a:pt x="0" y="1544729"/>
                    </a:lnTo>
                    <a:lnTo>
                      <a:pt x="7338" y="1544728"/>
                    </a:lnTo>
                    <a:lnTo>
                      <a:pt x="881272" y="37945"/>
                    </a:lnTo>
                    <a:lnTo>
                      <a:pt x="881302" y="37795"/>
                    </a:lnTo>
                    <a:lnTo>
                      <a:pt x="881708" y="37194"/>
                    </a:lnTo>
                    <a:lnTo>
                      <a:pt x="882084" y="36545"/>
                    </a:lnTo>
                    <a:lnTo>
                      <a:pt x="882145" y="36545"/>
                    </a:lnTo>
                    <a:lnTo>
                      <a:pt x="894564" y="18125"/>
                    </a:lnTo>
                    <a:cubicBezTo>
                      <a:pt x="905763" y="6926"/>
                      <a:pt x="921234" y="0"/>
                      <a:pt x="938322" y="0"/>
                    </a:cubicBezTo>
                    <a:cubicBezTo>
                      <a:pt x="955411" y="0"/>
                      <a:pt x="970882" y="6926"/>
                      <a:pt x="982080" y="18125"/>
                    </a:cubicBezTo>
                    <a:lnTo>
                      <a:pt x="994499" y="36545"/>
                    </a:lnTo>
                    <a:lnTo>
                      <a:pt x="994560" y="36545"/>
                    </a:lnTo>
                    <a:lnTo>
                      <a:pt x="994936" y="37193"/>
                    </a:lnTo>
                    <a:lnTo>
                      <a:pt x="995342" y="37795"/>
                    </a:lnTo>
                    <a:lnTo>
                      <a:pt x="995372" y="37946"/>
                    </a:lnTo>
                    <a:lnTo>
                      <a:pt x="1869306" y="1544728"/>
                    </a:lnTo>
                    <a:lnTo>
                      <a:pt x="1871999" y="1544728"/>
                    </a:lnTo>
                    <a:lnTo>
                      <a:pt x="1869973" y="1545879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ES"/>
              </a:p>
            </p:txBody>
          </p:sp>
          <p:sp>
            <p:nvSpPr>
              <p:cNvPr id="1049" name="Elipse 1048">
                <a:extLst>
                  <a:ext uri="{FF2B5EF4-FFF2-40B4-BE49-F238E27FC236}">
                    <a16:creationId xmlns:a16="http://schemas.microsoft.com/office/drawing/2014/main" id="{120DE743-8CF2-2883-AEE8-C73F23D7A80C}"/>
                  </a:ext>
                </a:extLst>
              </p:cNvPr>
              <p:cNvSpPr/>
              <p:nvPr/>
            </p:nvSpPr>
            <p:spPr>
              <a:xfrm>
                <a:off x="3622095" y="2176475"/>
                <a:ext cx="1300646" cy="13006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84" name="CuadroTexto 1083">
              <a:extLst>
                <a:ext uri="{FF2B5EF4-FFF2-40B4-BE49-F238E27FC236}">
                  <a16:creationId xmlns:a16="http://schemas.microsoft.com/office/drawing/2014/main" id="{FAED22E2-74DB-4768-2692-9807B002759B}"/>
                </a:ext>
              </a:extLst>
            </p:cNvPr>
            <p:cNvSpPr txBox="1"/>
            <p:nvPr/>
          </p:nvSpPr>
          <p:spPr>
            <a:xfrm>
              <a:off x="8275459" y="2296927"/>
              <a:ext cx="2198767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rgbClr val="292929"/>
                  </a:solidFill>
                </a:defRPr>
              </a:lvl1pPr>
            </a:lstStyle>
            <a:p>
              <a:r>
                <a:rPr lang="es-ES" dirty="0"/>
                <a:t>Comodidad  </a:t>
              </a:r>
            </a:p>
            <a:p>
              <a:r>
                <a:rPr lang="es-ES" dirty="0"/>
                <a:t>         y ahorro </a:t>
              </a:r>
            </a:p>
            <a:p>
              <a:r>
                <a:rPr lang="es-ES" dirty="0"/>
                <a:t>De       </a:t>
              </a:r>
              <a:r>
                <a:rPr lang="es-ES" dirty="0" err="1"/>
                <a:t>de</a:t>
              </a:r>
              <a:r>
                <a:rPr lang="es-ES" dirty="0"/>
                <a:t> tiempo</a:t>
              </a:r>
            </a:p>
          </p:txBody>
        </p:sp>
        <p:sp>
          <p:nvSpPr>
            <p:cNvPr id="1085" name="CuadroTexto 1084">
              <a:extLst>
                <a:ext uri="{FF2B5EF4-FFF2-40B4-BE49-F238E27FC236}">
                  <a16:creationId xmlns:a16="http://schemas.microsoft.com/office/drawing/2014/main" id="{0B356094-9B8B-74C2-E78D-4F62BF47099A}"/>
                </a:ext>
              </a:extLst>
            </p:cNvPr>
            <p:cNvSpPr txBox="1"/>
            <p:nvPr/>
          </p:nvSpPr>
          <p:spPr>
            <a:xfrm>
              <a:off x="9491970" y="3859538"/>
              <a:ext cx="1558587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rgbClr val="292929"/>
                  </a:solidFill>
                </a:defRPr>
              </a:lvl1pPr>
            </a:lstStyle>
            <a:p>
              <a:r>
                <a:rPr lang="es-ES" dirty="0"/>
                <a:t>Mejor Precio</a:t>
              </a:r>
            </a:p>
          </p:txBody>
        </p:sp>
        <p:sp>
          <p:nvSpPr>
            <p:cNvPr id="1086" name="CuadroTexto 1085">
              <a:extLst>
                <a:ext uri="{FF2B5EF4-FFF2-40B4-BE49-F238E27FC236}">
                  <a16:creationId xmlns:a16="http://schemas.microsoft.com/office/drawing/2014/main" id="{CE2EB4A8-9DF4-ECF1-9C65-3C8C1BCDA48C}"/>
                </a:ext>
              </a:extLst>
            </p:cNvPr>
            <p:cNvSpPr txBox="1"/>
            <p:nvPr/>
          </p:nvSpPr>
          <p:spPr>
            <a:xfrm>
              <a:off x="7266186" y="3781935"/>
              <a:ext cx="2198768" cy="4776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rgbClr val="292929"/>
                  </a:solidFill>
                </a:defRPr>
              </a:lvl1pPr>
            </a:lstStyle>
            <a:p>
              <a:r>
                <a:rPr lang="es-ES" dirty="0"/>
                <a:t>     Variedad </a:t>
              </a:r>
            </a:p>
            <a:p>
              <a:r>
                <a:rPr lang="es-ES" dirty="0"/>
                <a:t>de </a:t>
              </a:r>
            </a:p>
            <a:p>
              <a:r>
                <a:rPr lang="es-ES" dirty="0"/>
                <a:t>productos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11" y="356687"/>
            <a:ext cx="9881526" cy="469900"/>
          </a:xfrm>
        </p:spPr>
        <p:txBody>
          <a:bodyPr>
            <a:normAutofit fontScale="90000"/>
          </a:bodyPr>
          <a:lstStyle/>
          <a:p>
            <a:r>
              <a:rPr lang="es-ES" dirty="0"/>
              <a:t>Canal preferido de compra y Aspectos más valorados de cada tipo de canal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397" y="755149"/>
            <a:ext cx="8902939" cy="469900"/>
          </a:xfrm>
        </p:spPr>
        <p:txBody>
          <a:bodyPr/>
          <a:lstStyle/>
          <a:p>
            <a:r>
              <a:rPr lang="es-ES" dirty="0"/>
              <a:t>(Respuesta múltiple - máximo 3 opciones)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0" name="CuadroTexto 1179">
            <a:extLst>
              <a:ext uri="{FF2B5EF4-FFF2-40B4-BE49-F238E27FC236}">
                <a16:creationId xmlns:a16="http://schemas.microsoft.com/office/drawing/2014/main" id="{EA0B1C3E-E143-C274-1E33-DB9AE56F5FEC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Con5.1</a:t>
            </a:r>
          </a:p>
        </p:txBody>
      </p:sp>
      <p:sp>
        <p:nvSpPr>
          <p:cNvPr id="1028" name="CuadroTexto 1027">
            <a:extLst>
              <a:ext uri="{FF2B5EF4-FFF2-40B4-BE49-F238E27FC236}">
                <a16:creationId xmlns:a16="http://schemas.microsoft.com/office/drawing/2014/main" id="{003CD241-DCE8-A270-9AC5-ACFCC0BDF081}"/>
              </a:ext>
            </a:extLst>
          </p:cNvPr>
          <p:cNvSpPr txBox="1"/>
          <p:nvPr/>
        </p:nvSpPr>
        <p:spPr>
          <a:xfrm>
            <a:off x="1431998" y="4658512"/>
            <a:ext cx="3560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¿Qué es lo que más valoras de los comercios o tiendas de barrio?</a:t>
            </a:r>
          </a:p>
        </p:txBody>
      </p:sp>
      <p:sp>
        <p:nvSpPr>
          <p:cNvPr id="1050" name="CuadroTexto 1049">
            <a:extLst>
              <a:ext uri="{FF2B5EF4-FFF2-40B4-BE49-F238E27FC236}">
                <a16:creationId xmlns:a16="http://schemas.microsoft.com/office/drawing/2014/main" id="{729E5D80-1B80-FD4A-AA5E-8D2A666BD069}"/>
              </a:ext>
            </a:extLst>
          </p:cNvPr>
          <p:cNvSpPr txBox="1"/>
          <p:nvPr/>
        </p:nvSpPr>
        <p:spPr>
          <a:xfrm>
            <a:off x="4124395" y="1375487"/>
            <a:ext cx="4169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¿Qué es lo que más valoras de las grandes cadenas de distribución?</a:t>
            </a:r>
          </a:p>
        </p:txBody>
      </p:sp>
      <p:sp>
        <p:nvSpPr>
          <p:cNvPr id="1051" name="CuadroTexto 1050">
            <a:extLst>
              <a:ext uri="{FF2B5EF4-FFF2-40B4-BE49-F238E27FC236}">
                <a16:creationId xmlns:a16="http://schemas.microsoft.com/office/drawing/2014/main" id="{A3C40266-FCE7-D1CD-4A84-A5C0D3D78A70}"/>
              </a:ext>
            </a:extLst>
          </p:cNvPr>
          <p:cNvSpPr txBox="1"/>
          <p:nvPr/>
        </p:nvSpPr>
        <p:spPr>
          <a:xfrm>
            <a:off x="7628567" y="4657674"/>
            <a:ext cx="3560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¿Qué es lo que más valoras de las tiendas online?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B1A225-D5B7-CA73-AFDC-A0CAECAAD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8000" contras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55" y="3133033"/>
            <a:ext cx="592192" cy="5921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3E5393-A798-1AF3-6B49-86CE1E617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8000" contras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3" y="2686605"/>
            <a:ext cx="932230" cy="932230"/>
          </a:xfrm>
          <a:prstGeom prst="rect">
            <a:avLst/>
          </a:prstGeom>
        </p:spPr>
      </p:pic>
      <p:pic>
        <p:nvPicPr>
          <p:cNvPr id="1052" name="Imagen 1051">
            <a:extLst>
              <a:ext uri="{FF2B5EF4-FFF2-40B4-BE49-F238E27FC236}">
                <a16:creationId xmlns:a16="http://schemas.microsoft.com/office/drawing/2014/main" id="{CF9E8E0C-A22E-000A-5D1D-598DA1F339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8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0208" y="3135814"/>
            <a:ext cx="673658" cy="673658"/>
          </a:xfrm>
          <a:prstGeom prst="rect">
            <a:avLst/>
          </a:prstGeom>
        </p:spPr>
      </p:pic>
      <p:sp>
        <p:nvSpPr>
          <p:cNvPr id="1061" name="Elipse 1060">
            <a:extLst>
              <a:ext uri="{FF2B5EF4-FFF2-40B4-BE49-F238E27FC236}">
                <a16:creationId xmlns:a16="http://schemas.microsoft.com/office/drawing/2014/main" id="{C524D700-FB8A-8BCC-EE3C-B2D0E911243F}"/>
              </a:ext>
            </a:extLst>
          </p:cNvPr>
          <p:cNvSpPr>
            <a:spLocks/>
          </p:cNvSpPr>
          <p:nvPr/>
        </p:nvSpPr>
        <p:spPr>
          <a:xfrm>
            <a:off x="2428963" y="2543945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52%</a:t>
            </a:r>
          </a:p>
        </p:txBody>
      </p:sp>
      <p:sp>
        <p:nvSpPr>
          <p:cNvPr id="1062" name="Elipse 1061">
            <a:extLst>
              <a:ext uri="{FF2B5EF4-FFF2-40B4-BE49-F238E27FC236}">
                <a16:creationId xmlns:a16="http://schemas.microsoft.com/office/drawing/2014/main" id="{9A9B15C2-AFFE-16FC-F17C-79F05052022E}"/>
              </a:ext>
            </a:extLst>
          </p:cNvPr>
          <p:cNvSpPr>
            <a:spLocks/>
          </p:cNvSpPr>
          <p:nvPr/>
        </p:nvSpPr>
        <p:spPr>
          <a:xfrm>
            <a:off x="3791127" y="3029747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44%</a:t>
            </a:r>
          </a:p>
        </p:txBody>
      </p:sp>
      <p:sp>
        <p:nvSpPr>
          <p:cNvPr id="1063" name="Elipse 1062">
            <a:extLst>
              <a:ext uri="{FF2B5EF4-FFF2-40B4-BE49-F238E27FC236}">
                <a16:creationId xmlns:a16="http://schemas.microsoft.com/office/drawing/2014/main" id="{5F7FE685-ABC1-43DA-46D3-00BCBD761D38}"/>
              </a:ext>
            </a:extLst>
          </p:cNvPr>
          <p:cNvSpPr>
            <a:spLocks/>
          </p:cNvSpPr>
          <p:nvPr/>
        </p:nvSpPr>
        <p:spPr>
          <a:xfrm>
            <a:off x="2723507" y="3936917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39%</a:t>
            </a:r>
          </a:p>
        </p:txBody>
      </p:sp>
      <p:sp>
        <p:nvSpPr>
          <p:cNvPr id="1064" name="Elipse 1063">
            <a:extLst>
              <a:ext uri="{FF2B5EF4-FFF2-40B4-BE49-F238E27FC236}">
                <a16:creationId xmlns:a16="http://schemas.microsoft.com/office/drawing/2014/main" id="{79D21C33-00FB-F074-E097-2FC5BCF8DC2C}"/>
              </a:ext>
            </a:extLst>
          </p:cNvPr>
          <p:cNvSpPr>
            <a:spLocks/>
          </p:cNvSpPr>
          <p:nvPr/>
        </p:nvSpPr>
        <p:spPr>
          <a:xfrm>
            <a:off x="8572982" y="2543945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51%</a:t>
            </a:r>
          </a:p>
        </p:txBody>
      </p:sp>
      <p:sp>
        <p:nvSpPr>
          <p:cNvPr id="1065" name="Elipse 1064">
            <a:extLst>
              <a:ext uri="{FF2B5EF4-FFF2-40B4-BE49-F238E27FC236}">
                <a16:creationId xmlns:a16="http://schemas.microsoft.com/office/drawing/2014/main" id="{2D2F64E7-DBCB-CCBD-2BBF-FB89FE3E9B0A}"/>
              </a:ext>
            </a:extLst>
          </p:cNvPr>
          <p:cNvSpPr>
            <a:spLocks/>
          </p:cNvSpPr>
          <p:nvPr/>
        </p:nvSpPr>
        <p:spPr>
          <a:xfrm>
            <a:off x="9935146" y="3029747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49%</a:t>
            </a:r>
          </a:p>
        </p:txBody>
      </p:sp>
      <p:sp>
        <p:nvSpPr>
          <p:cNvPr id="1066" name="Elipse 1065">
            <a:extLst>
              <a:ext uri="{FF2B5EF4-FFF2-40B4-BE49-F238E27FC236}">
                <a16:creationId xmlns:a16="http://schemas.microsoft.com/office/drawing/2014/main" id="{41DF04A8-C92A-5F7F-E8B6-36E45209B94F}"/>
              </a:ext>
            </a:extLst>
          </p:cNvPr>
          <p:cNvSpPr>
            <a:spLocks/>
          </p:cNvSpPr>
          <p:nvPr/>
        </p:nvSpPr>
        <p:spPr>
          <a:xfrm>
            <a:off x="8867526" y="3936917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43%</a:t>
            </a:r>
          </a:p>
        </p:txBody>
      </p:sp>
      <p:sp>
        <p:nvSpPr>
          <p:cNvPr id="1067" name="Elipse 1066">
            <a:extLst>
              <a:ext uri="{FF2B5EF4-FFF2-40B4-BE49-F238E27FC236}">
                <a16:creationId xmlns:a16="http://schemas.microsoft.com/office/drawing/2014/main" id="{E8ED2FC5-B590-A1A5-EEAD-0F42174C3377}"/>
              </a:ext>
            </a:extLst>
          </p:cNvPr>
          <p:cNvSpPr>
            <a:spLocks/>
          </p:cNvSpPr>
          <p:nvPr/>
        </p:nvSpPr>
        <p:spPr>
          <a:xfrm>
            <a:off x="5652302" y="2078467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51%</a:t>
            </a:r>
          </a:p>
        </p:txBody>
      </p:sp>
      <p:sp>
        <p:nvSpPr>
          <p:cNvPr id="1068" name="Elipse 1067">
            <a:extLst>
              <a:ext uri="{FF2B5EF4-FFF2-40B4-BE49-F238E27FC236}">
                <a16:creationId xmlns:a16="http://schemas.microsoft.com/office/drawing/2014/main" id="{130BF07C-7AEA-A39A-5044-2D8580ABF813}"/>
              </a:ext>
            </a:extLst>
          </p:cNvPr>
          <p:cNvSpPr>
            <a:spLocks/>
          </p:cNvSpPr>
          <p:nvPr/>
        </p:nvSpPr>
        <p:spPr>
          <a:xfrm>
            <a:off x="6725667" y="2990757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46%</a:t>
            </a:r>
          </a:p>
        </p:txBody>
      </p:sp>
      <p:sp>
        <p:nvSpPr>
          <p:cNvPr id="1069" name="Elipse 1068">
            <a:extLst>
              <a:ext uri="{FF2B5EF4-FFF2-40B4-BE49-F238E27FC236}">
                <a16:creationId xmlns:a16="http://schemas.microsoft.com/office/drawing/2014/main" id="{DECD8BAA-5017-58B4-5657-F326FE5C0AAD}"/>
              </a:ext>
            </a:extLst>
          </p:cNvPr>
          <p:cNvSpPr>
            <a:spLocks/>
          </p:cNvSpPr>
          <p:nvPr/>
        </p:nvSpPr>
        <p:spPr>
          <a:xfrm>
            <a:off x="5382623" y="3470911"/>
            <a:ext cx="589088" cy="589088"/>
          </a:xfrm>
          <a:prstGeom prst="ellipse">
            <a:avLst/>
          </a:prstGeom>
          <a:solidFill>
            <a:schemeClr val="accent2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059077-C94D-1FE1-08C0-12BDFCED3BD7}"/>
              </a:ext>
            </a:extLst>
          </p:cNvPr>
          <p:cNvSpPr txBox="1"/>
          <p:nvPr/>
        </p:nvSpPr>
        <p:spPr>
          <a:xfrm>
            <a:off x="1635928" y="5706718"/>
            <a:ext cx="47620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accent1"/>
                </a:solidFill>
                <a:latin typeface="+mj-lt"/>
              </a:rPr>
              <a:t>¿Dónde prefieres hacer la compra?</a:t>
            </a:r>
          </a:p>
          <a:p>
            <a:pPr algn="r"/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(% respuesta única)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34155D8-2325-8103-C4FA-F70F5E9EE9E4}"/>
              </a:ext>
            </a:extLst>
          </p:cNvPr>
          <p:cNvGrpSpPr/>
          <p:nvPr/>
        </p:nvGrpSpPr>
        <p:grpSpPr>
          <a:xfrm>
            <a:off x="6550869" y="5539677"/>
            <a:ext cx="673658" cy="891317"/>
            <a:chOff x="6550869" y="5539677"/>
            <a:chExt cx="673658" cy="891317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6350CB2-83DD-9E78-84B3-83334E681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78000" contrast="-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257" y="5539677"/>
              <a:ext cx="608336" cy="608336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0D06F36-2C4C-8E4F-692B-7213D6BF2373}"/>
                </a:ext>
              </a:extLst>
            </p:cNvPr>
            <p:cNvSpPr txBox="1"/>
            <p:nvPr/>
          </p:nvSpPr>
          <p:spPr>
            <a:xfrm>
              <a:off x="6550869" y="6030884"/>
              <a:ext cx="6736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2000" b="1" dirty="0">
                  <a:solidFill>
                    <a:schemeClr val="accent1"/>
                  </a:solidFill>
                  <a:latin typeface="+mj-lt"/>
                </a:rPr>
                <a:t>43%</a:t>
              </a:r>
              <a:endParaRPr lang="es-ES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044AB2F-0443-03AB-49DC-868295453D85}"/>
              </a:ext>
            </a:extLst>
          </p:cNvPr>
          <p:cNvGrpSpPr/>
          <p:nvPr/>
        </p:nvGrpSpPr>
        <p:grpSpPr>
          <a:xfrm>
            <a:off x="7783352" y="5645384"/>
            <a:ext cx="673658" cy="785610"/>
            <a:chOff x="7210617" y="5645384"/>
            <a:chExt cx="673658" cy="7856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9929B20-F9A9-37B1-FA8C-8956E83AD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78000" contrast="-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020" y="5645384"/>
              <a:ext cx="386442" cy="386442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EB79C42-2181-5738-4DAF-13368E416641}"/>
                </a:ext>
              </a:extLst>
            </p:cNvPr>
            <p:cNvSpPr txBox="1"/>
            <p:nvPr/>
          </p:nvSpPr>
          <p:spPr>
            <a:xfrm>
              <a:off x="7210617" y="6030884"/>
              <a:ext cx="6736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r">
                <a:defRPr sz="2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s-ES" dirty="0"/>
                <a:t>25%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C50DAFB-5877-03CD-F65F-2FBB2A57D3E3}"/>
              </a:ext>
            </a:extLst>
          </p:cNvPr>
          <p:cNvGrpSpPr/>
          <p:nvPr/>
        </p:nvGrpSpPr>
        <p:grpSpPr>
          <a:xfrm>
            <a:off x="7172085" y="5679284"/>
            <a:ext cx="673658" cy="751710"/>
            <a:chOff x="7888764" y="5679284"/>
            <a:chExt cx="673658" cy="75171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9972D17-0878-8070-1D8B-616E6E21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78000" contras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7637" y="5679284"/>
              <a:ext cx="372926" cy="372926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F4719B5-53BD-2799-F97B-D3EB9AD75E60}"/>
                </a:ext>
              </a:extLst>
            </p:cNvPr>
            <p:cNvSpPr txBox="1"/>
            <p:nvPr/>
          </p:nvSpPr>
          <p:spPr>
            <a:xfrm>
              <a:off x="7888764" y="6030884"/>
              <a:ext cx="6736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r">
                <a:defRPr sz="2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s-ES" dirty="0"/>
                <a:t>32%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5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50" grpId="0"/>
      <p:bldP spid="1051" grpId="0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Financiación como alternativa de pago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(Respuesta multiple)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0" name="CuadroTexto 1179">
            <a:extLst>
              <a:ext uri="{FF2B5EF4-FFF2-40B4-BE49-F238E27FC236}">
                <a16:creationId xmlns:a16="http://schemas.microsoft.com/office/drawing/2014/main" id="{EA0B1C3E-E143-C274-1E33-DB9AE56F5FEC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Con5.2</a:t>
            </a:r>
          </a:p>
        </p:txBody>
      </p:sp>
      <p:grpSp>
        <p:nvGrpSpPr>
          <p:cNvPr id="52" name="Grupo 51" descr="Reformas en el hogar">
            <a:extLst>
              <a:ext uri="{FF2B5EF4-FFF2-40B4-BE49-F238E27FC236}">
                <a16:creationId xmlns:a16="http://schemas.microsoft.com/office/drawing/2014/main" id="{F3A1BB7A-FC6B-5D13-54D0-C9BE25EDF6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582096" y="1266647"/>
            <a:ext cx="1330978" cy="1188297"/>
            <a:chOff x="2012029" y="1558639"/>
            <a:chExt cx="1330978" cy="1188297"/>
          </a:xfrm>
        </p:grpSpPr>
        <p:sp>
          <p:nvSpPr>
            <p:cNvPr id="18" name="Hexágono 17">
              <a:extLst>
                <a:ext uri="{FF2B5EF4-FFF2-40B4-BE49-F238E27FC236}">
                  <a16:creationId xmlns:a16="http://schemas.microsoft.com/office/drawing/2014/main" id="{392E21AC-B70F-8EF4-D0F3-F6F026A95A0C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4" name="Imagen 52">
              <a:extLst>
                <a:ext uri="{FF2B5EF4-FFF2-40B4-BE49-F238E27FC236}">
                  <a16:creationId xmlns:a16="http://schemas.microsoft.com/office/drawing/2014/main" id="{1463F9E6-D8F0-5B81-EDDC-0969F14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5208" y="1569392"/>
              <a:ext cx="767280" cy="723238"/>
            </a:xfrm>
            <a:prstGeom prst="rect">
              <a:avLst/>
            </a:prstGeom>
            <a:effectLst/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FDF4B107-A4A4-3B42-C9E7-EF4C95042F80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45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47" name="Straight Connector 17">
              <a:extLst>
                <a:ext uri="{FF2B5EF4-FFF2-40B4-BE49-F238E27FC236}">
                  <a16:creationId xmlns:a16="http://schemas.microsoft.com/office/drawing/2014/main" id="{6E633952-3B91-1CC8-10DE-E71B85AF6309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E48823E4-AA79-5463-2BAD-D845006BE359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BC56D7FB-D258-0845-0B8F-DB95DB4C66ED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3855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404040"/>
                  </a:solidFill>
                  <a:latin typeface="+mj-lt"/>
                </a:rPr>
                <a:t>-9</a:t>
              </a:r>
              <a:endParaRPr lang="es-ES" sz="1600" b="1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50" name="Diagrama de flujo: proceso 49">
              <a:extLst>
                <a:ext uri="{FF2B5EF4-FFF2-40B4-BE49-F238E27FC236}">
                  <a16:creationId xmlns:a16="http://schemas.microsoft.com/office/drawing/2014/main" id="{2A9C5BDB-CE26-0691-380D-BAC6168A6458}"/>
                </a:ext>
              </a:extLst>
            </p:cNvPr>
            <p:cNvSpPr/>
            <p:nvPr/>
          </p:nvSpPr>
          <p:spPr>
            <a:xfrm flipH="1">
              <a:off x="2705875" y="2432992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o 54" descr="Reformas en el hogar">
            <a:extLst>
              <a:ext uri="{FF2B5EF4-FFF2-40B4-BE49-F238E27FC236}">
                <a16:creationId xmlns:a16="http://schemas.microsoft.com/office/drawing/2014/main" id="{1525F27E-E90A-CFFC-7941-EBE1D35C7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90724" y="1850847"/>
            <a:ext cx="1330978" cy="1160795"/>
            <a:chOff x="2012029" y="1558639"/>
            <a:chExt cx="1330978" cy="1160795"/>
          </a:xfrm>
        </p:grpSpPr>
        <p:sp>
          <p:nvSpPr>
            <p:cNvPr id="58" name="Hexágono 57">
              <a:extLst>
                <a:ext uri="{FF2B5EF4-FFF2-40B4-BE49-F238E27FC236}">
                  <a16:creationId xmlns:a16="http://schemas.microsoft.com/office/drawing/2014/main" id="{9E36BB7A-A586-26B5-A55E-DB5A51FB4185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9" name="Imagen 52">
              <a:extLst>
                <a:ext uri="{FF2B5EF4-FFF2-40B4-BE49-F238E27FC236}">
                  <a16:creationId xmlns:a16="http://schemas.microsoft.com/office/drawing/2014/main" id="{E1B50C8E-B8E4-4F2A-E7CD-49072F041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7755" y="1646387"/>
              <a:ext cx="582186" cy="569248"/>
            </a:xfrm>
            <a:prstGeom prst="rect">
              <a:avLst/>
            </a:prstGeom>
            <a:effectLst/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9DFBBFE3-6F30-51FF-39FF-C655515B57E2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36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62" name="Straight Connector 17">
              <a:extLst>
                <a:ext uri="{FF2B5EF4-FFF2-40B4-BE49-F238E27FC236}">
                  <a16:creationId xmlns:a16="http://schemas.microsoft.com/office/drawing/2014/main" id="{2AB73185-5FCB-70E6-EB74-2E30EB5369E3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D01FDB32-D80C-7E1C-2CFE-0E83B3767474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024" name="CuadroTexto 1023">
              <a:extLst>
                <a:ext uri="{FF2B5EF4-FFF2-40B4-BE49-F238E27FC236}">
                  <a16:creationId xmlns:a16="http://schemas.microsoft.com/office/drawing/2014/main" id="{37EEA90D-6EC4-F4BD-BF86-044FE75BD1FC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 8</a:t>
              </a:r>
            </a:p>
          </p:txBody>
        </p:sp>
        <p:sp>
          <p:nvSpPr>
            <p:cNvPr id="1025" name="Diagrama de flujo: proceso 1024">
              <a:extLst>
                <a:ext uri="{FF2B5EF4-FFF2-40B4-BE49-F238E27FC236}">
                  <a16:creationId xmlns:a16="http://schemas.microsoft.com/office/drawing/2014/main" id="{26F26E73-2C3B-9063-FA65-93993C39B31A}"/>
                </a:ext>
              </a:extLst>
            </p:cNvPr>
            <p:cNvSpPr/>
            <p:nvPr/>
          </p:nvSpPr>
          <p:spPr>
            <a:xfrm flipH="1">
              <a:off x="2708256" y="2432992"/>
              <a:ext cx="68546" cy="6854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27" name="Grupo 1026" descr="Reformas en el hogar">
            <a:extLst>
              <a:ext uri="{FF2B5EF4-FFF2-40B4-BE49-F238E27FC236}">
                <a16:creationId xmlns:a16="http://schemas.microsoft.com/office/drawing/2014/main" id="{8B898F1C-E3E0-1994-B597-24926D013D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799352" y="1266647"/>
            <a:ext cx="1330978" cy="1182920"/>
            <a:chOff x="2012029" y="1558639"/>
            <a:chExt cx="1330978" cy="1182920"/>
          </a:xfrm>
        </p:grpSpPr>
        <p:sp>
          <p:nvSpPr>
            <p:cNvPr id="1028" name="Hexágono 1027">
              <a:extLst>
                <a:ext uri="{FF2B5EF4-FFF2-40B4-BE49-F238E27FC236}">
                  <a16:creationId xmlns:a16="http://schemas.microsoft.com/office/drawing/2014/main" id="{11CD0D22-F69A-EEC3-679F-476ABBCA0EF8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9" name="Imagen 52">
              <a:extLst>
                <a:ext uri="{FF2B5EF4-FFF2-40B4-BE49-F238E27FC236}">
                  <a16:creationId xmlns:a16="http://schemas.microsoft.com/office/drawing/2014/main" id="{68A6CDD7-F559-F530-2326-99291AC93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2771" y="1637229"/>
              <a:ext cx="592154" cy="587564"/>
            </a:xfrm>
            <a:prstGeom prst="rect">
              <a:avLst/>
            </a:prstGeom>
            <a:effectLst/>
          </p:spPr>
        </p:pic>
        <p:sp>
          <p:nvSpPr>
            <p:cNvPr id="1030" name="CuadroTexto 1029">
              <a:extLst>
                <a:ext uri="{FF2B5EF4-FFF2-40B4-BE49-F238E27FC236}">
                  <a16:creationId xmlns:a16="http://schemas.microsoft.com/office/drawing/2014/main" id="{E138DB1C-8C65-2301-3519-5B749281C6DA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/>
                <a:t>43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031" name="Straight Connector 17">
              <a:extLst>
                <a:ext uri="{FF2B5EF4-FFF2-40B4-BE49-F238E27FC236}">
                  <a16:creationId xmlns:a16="http://schemas.microsoft.com/office/drawing/2014/main" id="{4F6D0B6D-FDF6-1B67-BF75-6C328E793FFA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CuadroTexto 1031">
              <a:extLst>
                <a:ext uri="{FF2B5EF4-FFF2-40B4-BE49-F238E27FC236}">
                  <a16:creationId xmlns:a16="http://schemas.microsoft.com/office/drawing/2014/main" id="{49D695C7-E69A-7A6B-F340-00AF6D3D75DF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033" name="CuadroTexto 1032">
              <a:extLst>
                <a:ext uri="{FF2B5EF4-FFF2-40B4-BE49-F238E27FC236}">
                  <a16:creationId xmlns:a16="http://schemas.microsoft.com/office/drawing/2014/main" id="{46BE17D1-6255-1585-153E-8EFB8703BE10}"/>
                </a:ext>
              </a:extLst>
            </p:cNvPr>
            <p:cNvSpPr txBox="1"/>
            <p:nvPr/>
          </p:nvSpPr>
          <p:spPr>
            <a:xfrm>
              <a:off x="2687325" y="24337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35</a:t>
              </a:r>
            </a:p>
          </p:txBody>
        </p:sp>
        <p:sp>
          <p:nvSpPr>
            <p:cNvPr id="1034" name="Diagrama de flujo: proceso 1033">
              <a:extLst>
                <a:ext uri="{FF2B5EF4-FFF2-40B4-BE49-F238E27FC236}">
                  <a16:creationId xmlns:a16="http://schemas.microsoft.com/office/drawing/2014/main" id="{C8E38717-B03E-8FCE-C1B5-0A5D86F6FD1C}"/>
                </a:ext>
              </a:extLst>
            </p:cNvPr>
            <p:cNvSpPr/>
            <p:nvPr/>
          </p:nvSpPr>
          <p:spPr>
            <a:xfrm flipH="1">
              <a:off x="2703494" y="2432992"/>
              <a:ext cx="68546" cy="6854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35" name="Grupo 1034" descr="Reformas en el hogar">
            <a:extLst>
              <a:ext uri="{FF2B5EF4-FFF2-40B4-BE49-F238E27FC236}">
                <a16:creationId xmlns:a16="http://schemas.microsoft.com/office/drawing/2014/main" id="{07F2EA3C-BEED-94C0-F34A-5CE4F955BC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907980" y="1850847"/>
            <a:ext cx="1330978" cy="1179845"/>
            <a:chOff x="2012029" y="1558639"/>
            <a:chExt cx="1330978" cy="1179845"/>
          </a:xfrm>
        </p:grpSpPr>
        <p:sp>
          <p:nvSpPr>
            <p:cNvPr id="1036" name="Hexágono 1035">
              <a:extLst>
                <a:ext uri="{FF2B5EF4-FFF2-40B4-BE49-F238E27FC236}">
                  <a16:creationId xmlns:a16="http://schemas.microsoft.com/office/drawing/2014/main" id="{97EAEBE1-F7E3-93AA-00F1-83F252295AA6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7" name="Imagen 52">
              <a:extLst>
                <a:ext uri="{FF2B5EF4-FFF2-40B4-BE49-F238E27FC236}">
                  <a16:creationId xmlns:a16="http://schemas.microsoft.com/office/drawing/2014/main" id="{B14BA5CC-EA51-3D55-3C38-0378823DC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0577" y="1614230"/>
              <a:ext cx="656542" cy="633562"/>
            </a:xfrm>
            <a:prstGeom prst="rect">
              <a:avLst/>
            </a:prstGeom>
            <a:effectLst/>
          </p:spPr>
        </p:pic>
        <p:sp>
          <p:nvSpPr>
            <p:cNvPr id="1038" name="CuadroTexto 1037">
              <a:extLst>
                <a:ext uri="{FF2B5EF4-FFF2-40B4-BE49-F238E27FC236}">
                  <a16:creationId xmlns:a16="http://schemas.microsoft.com/office/drawing/2014/main" id="{7461AA15-2D61-C047-7F9E-2BC9AE4C593D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28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039" name="Straight Connector 17">
              <a:extLst>
                <a:ext uri="{FF2B5EF4-FFF2-40B4-BE49-F238E27FC236}">
                  <a16:creationId xmlns:a16="http://schemas.microsoft.com/office/drawing/2014/main" id="{B55A6D21-06C6-DA9C-08F4-66FADAE5A36D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0" name="CuadroTexto 1039">
              <a:extLst>
                <a:ext uri="{FF2B5EF4-FFF2-40B4-BE49-F238E27FC236}">
                  <a16:creationId xmlns:a16="http://schemas.microsoft.com/office/drawing/2014/main" id="{88219D6D-BD9D-B998-D6CA-FB0F3E4AEB14}"/>
                </a:ext>
              </a:extLst>
            </p:cNvPr>
            <p:cNvSpPr txBox="1"/>
            <p:nvPr/>
          </p:nvSpPr>
          <p:spPr>
            <a:xfrm>
              <a:off x="2287723" y="241531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041" name="CuadroTexto 1040">
              <a:extLst>
                <a:ext uri="{FF2B5EF4-FFF2-40B4-BE49-F238E27FC236}">
                  <a16:creationId xmlns:a16="http://schemas.microsoft.com/office/drawing/2014/main" id="{11918F6F-5E61-556C-7A16-CC579F47AAB7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 2</a:t>
              </a:r>
            </a:p>
          </p:txBody>
        </p:sp>
        <p:sp>
          <p:nvSpPr>
            <p:cNvPr id="1042" name="Diagrama de flujo: proceso 1041">
              <a:extLst>
                <a:ext uri="{FF2B5EF4-FFF2-40B4-BE49-F238E27FC236}">
                  <a16:creationId xmlns:a16="http://schemas.microsoft.com/office/drawing/2014/main" id="{D229D8BA-7305-EDFC-6D73-6A8BFDBB5604}"/>
                </a:ext>
              </a:extLst>
            </p:cNvPr>
            <p:cNvSpPr/>
            <p:nvPr/>
          </p:nvSpPr>
          <p:spPr>
            <a:xfrm flipH="1">
              <a:off x="2705875" y="2432992"/>
              <a:ext cx="68546" cy="6854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51" name="Grupo 1050" descr="Reformas en el hogar">
            <a:extLst>
              <a:ext uri="{FF2B5EF4-FFF2-40B4-BE49-F238E27FC236}">
                <a16:creationId xmlns:a16="http://schemas.microsoft.com/office/drawing/2014/main" id="{E18F88D8-3A87-8877-A977-CC69F33D74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582096" y="2448996"/>
            <a:ext cx="1330978" cy="1160795"/>
            <a:chOff x="2012029" y="1558639"/>
            <a:chExt cx="1330978" cy="1160795"/>
          </a:xfrm>
        </p:grpSpPr>
        <p:sp>
          <p:nvSpPr>
            <p:cNvPr id="1052" name="Hexágono 1051">
              <a:extLst>
                <a:ext uri="{FF2B5EF4-FFF2-40B4-BE49-F238E27FC236}">
                  <a16:creationId xmlns:a16="http://schemas.microsoft.com/office/drawing/2014/main" id="{CED715C3-4B45-8A54-DE5E-ECD6A1CEAEDB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3" name="Imagen 52">
              <a:extLst>
                <a:ext uri="{FF2B5EF4-FFF2-40B4-BE49-F238E27FC236}">
                  <a16:creationId xmlns:a16="http://schemas.microsoft.com/office/drawing/2014/main" id="{679BF670-D1F7-AB64-7A40-47677959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4438" y="1667678"/>
              <a:ext cx="588820" cy="526666"/>
            </a:xfrm>
            <a:prstGeom prst="rect">
              <a:avLst/>
            </a:prstGeom>
            <a:effectLst/>
          </p:spPr>
        </p:pic>
        <p:sp>
          <p:nvSpPr>
            <p:cNvPr id="1054" name="CuadroTexto 1053">
              <a:extLst>
                <a:ext uri="{FF2B5EF4-FFF2-40B4-BE49-F238E27FC236}">
                  <a16:creationId xmlns:a16="http://schemas.microsoft.com/office/drawing/2014/main" id="{27C009BA-9E7F-8A60-788C-D111699B35A8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20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055" name="Straight Connector 17">
              <a:extLst>
                <a:ext uri="{FF2B5EF4-FFF2-40B4-BE49-F238E27FC236}">
                  <a16:creationId xmlns:a16="http://schemas.microsoft.com/office/drawing/2014/main" id="{53135A18-87F4-0F0B-2CCA-F21C0D321C27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CuadroTexto 1055">
              <a:extLst>
                <a:ext uri="{FF2B5EF4-FFF2-40B4-BE49-F238E27FC236}">
                  <a16:creationId xmlns:a16="http://schemas.microsoft.com/office/drawing/2014/main" id="{7DC2E937-C412-2A8A-B01E-90D627029694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057" name="CuadroTexto 1056">
              <a:extLst>
                <a:ext uri="{FF2B5EF4-FFF2-40B4-BE49-F238E27FC236}">
                  <a16:creationId xmlns:a16="http://schemas.microsoft.com/office/drawing/2014/main" id="{95DB4B6E-DDBF-5580-B438-3A41A7A4611A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 0</a:t>
              </a:r>
            </a:p>
          </p:txBody>
        </p:sp>
        <p:sp>
          <p:nvSpPr>
            <p:cNvPr id="1058" name="Diagrama de flujo: proceso 1057">
              <a:extLst>
                <a:ext uri="{FF2B5EF4-FFF2-40B4-BE49-F238E27FC236}">
                  <a16:creationId xmlns:a16="http://schemas.microsoft.com/office/drawing/2014/main" id="{CAB4988E-2EA1-F538-6CA0-4A28493FE846}"/>
                </a:ext>
              </a:extLst>
            </p:cNvPr>
            <p:cNvSpPr/>
            <p:nvPr/>
          </p:nvSpPr>
          <p:spPr>
            <a:xfrm flipH="1">
              <a:off x="2705875" y="2432992"/>
              <a:ext cx="68546" cy="68546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59" name="Grupo 1058" descr="Reformas en el hogar">
            <a:extLst>
              <a:ext uri="{FF2B5EF4-FFF2-40B4-BE49-F238E27FC236}">
                <a16:creationId xmlns:a16="http://schemas.microsoft.com/office/drawing/2014/main" id="{EEAC79DB-C664-A575-47FD-1F0112A0B4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90724" y="3033196"/>
            <a:ext cx="1330978" cy="1160795"/>
            <a:chOff x="2012029" y="1558639"/>
            <a:chExt cx="1330978" cy="1160795"/>
          </a:xfrm>
        </p:grpSpPr>
        <p:sp>
          <p:nvSpPr>
            <p:cNvPr id="1060" name="Hexágono 1059">
              <a:extLst>
                <a:ext uri="{FF2B5EF4-FFF2-40B4-BE49-F238E27FC236}">
                  <a16:creationId xmlns:a16="http://schemas.microsoft.com/office/drawing/2014/main" id="{0A3DB9DD-DB02-DA0B-E27A-BD93E35253F2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61" name="Imagen 52">
              <a:extLst>
                <a:ext uri="{FF2B5EF4-FFF2-40B4-BE49-F238E27FC236}">
                  <a16:creationId xmlns:a16="http://schemas.microsoft.com/office/drawing/2014/main" id="{2498F1FC-9D2D-3EB0-95EF-A99393F15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9185" y="1603851"/>
              <a:ext cx="588526" cy="603520"/>
            </a:xfrm>
            <a:prstGeom prst="rect">
              <a:avLst/>
            </a:prstGeom>
            <a:effectLst/>
          </p:spPr>
        </p:pic>
        <p:sp>
          <p:nvSpPr>
            <p:cNvPr id="1062" name="CuadroTexto 1061">
              <a:extLst>
                <a:ext uri="{FF2B5EF4-FFF2-40B4-BE49-F238E27FC236}">
                  <a16:creationId xmlns:a16="http://schemas.microsoft.com/office/drawing/2014/main" id="{1D76466E-BF7A-FE0F-A3B2-F273493EAA35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10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063" name="Straight Connector 17">
              <a:extLst>
                <a:ext uri="{FF2B5EF4-FFF2-40B4-BE49-F238E27FC236}">
                  <a16:creationId xmlns:a16="http://schemas.microsoft.com/office/drawing/2014/main" id="{5AE2B9DB-4082-21D1-B166-C41E90F1311E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4" name="CuadroTexto 1063">
              <a:extLst>
                <a:ext uri="{FF2B5EF4-FFF2-40B4-BE49-F238E27FC236}">
                  <a16:creationId xmlns:a16="http://schemas.microsoft.com/office/drawing/2014/main" id="{0C8489AF-39D9-41D0-F777-A3682B37D0D4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065" name="CuadroTexto 1064">
              <a:extLst>
                <a:ext uri="{FF2B5EF4-FFF2-40B4-BE49-F238E27FC236}">
                  <a16:creationId xmlns:a16="http://schemas.microsoft.com/office/drawing/2014/main" id="{813E192F-ADB5-AC69-5976-63146E8731E5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-6</a:t>
              </a:r>
            </a:p>
          </p:txBody>
        </p:sp>
        <p:sp>
          <p:nvSpPr>
            <p:cNvPr id="1066" name="Diagrama de flujo: proceso 1065">
              <a:extLst>
                <a:ext uri="{FF2B5EF4-FFF2-40B4-BE49-F238E27FC236}">
                  <a16:creationId xmlns:a16="http://schemas.microsoft.com/office/drawing/2014/main" id="{E1B98AF0-78C8-6725-CCE4-62EC8AB0ED80}"/>
                </a:ext>
              </a:extLst>
            </p:cNvPr>
            <p:cNvSpPr/>
            <p:nvPr/>
          </p:nvSpPr>
          <p:spPr>
            <a:xfrm flipH="1">
              <a:off x="2708256" y="2430611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67" name="Grupo 1066" descr="Reformas en el hogar">
            <a:extLst>
              <a:ext uri="{FF2B5EF4-FFF2-40B4-BE49-F238E27FC236}">
                <a16:creationId xmlns:a16="http://schemas.microsoft.com/office/drawing/2014/main" id="{5D4C355D-BE30-C781-96BD-C6F31C8526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799352" y="2448996"/>
            <a:ext cx="1330978" cy="1160795"/>
            <a:chOff x="2012029" y="1558639"/>
            <a:chExt cx="1330978" cy="1160795"/>
          </a:xfrm>
        </p:grpSpPr>
        <p:sp>
          <p:nvSpPr>
            <p:cNvPr id="1068" name="Hexágono 1067">
              <a:extLst>
                <a:ext uri="{FF2B5EF4-FFF2-40B4-BE49-F238E27FC236}">
                  <a16:creationId xmlns:a16="http://schemas.microsoft.com/office/drawing/2014/main" id="{61D2625E-AA3E-45F1-1FE7-D19F8976C66B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69" name="Imagen 52">
              <a:extLst>
                <a:ext uri="{FF2B5EF4-FFF2-40B4-BE49-F238E27FC236}">
                  <a16:creationId xmlns:a16="http://schemas.microsoft.com/office/drawing/2014/main" id="{203D4131-2D68-C37E-6A33-381E2BD18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1384" y="1609537"/>
              <a:ext cx="654928" cy="642948"/>
            </a:xfrm>
            <a:prstGeom prst="rect">
              <a:avLst/>
            </a:prstGeom>
            <a:effectLst/>
          </p:spPr>
        </p:pic>
        <p:sp>
          <p:nvSpPr>
            <p:cNvPr id="1070" name="CuadroTexto 1069">
              <a:extLst>
                <a:ext uri="{FF2B5EF4-FFF2-40B4-BE49-F238E27FC236}">
                  <a16:creationId xmlns:a16="http://schemas.microsoft.com/office/drawing/2014/main" id="{9BFA9770-622A-AA20-96D4-980265D9E45C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19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071" name="Straight Connector 17">
              <a:extLst>
                <a:ext uri="{FF2B5EF4-FFF2-40B4-BE49-F238E27FC236}">
                  <a16:creationId xmlns:a16="http://schemas.microsoft.com/office/drawing/2014/main" id="{390E1A51-A4AE-7CDD-E3BC-F89268E8948E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2" name="CuadroTexto 1071">
              <a:extLst>
                <a:ext uri="{FF2B5EF4-FFF2-40B4-BE49-F238E27FC236}">
                  <a16:creationId xmlns:a16="http://schemas.microsoft.com/office/drawing/2014/main" id="{4F953FE0-0517-3D6B-AE93-32C0BCF90069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073" name="CuadroTexto 1072">
              <a:extLst>
                <a:ext uri="{FF2B5EF4-FFF2-40B4-BE49-F238E27FC236}">
                  <a16:creationId xmlns:a16="http://schemas.microsoft.com/office/drawing/2014/main" id="{1C3FEFAB-9728-74BA-621A-E01B2747785F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-5</a:t>
              </a:r>
            </a:p>
          </p:txBody>
        </p:sp>
        <p:sp>
          <p:nvSpPr>
            <p:cNvPr id="1074" name="Diagrama de flujo: proceso 1073">
              <a:extLst>
                <a:ext uri="{FF2B5EF4-FFF2-40B4-BE49-F238E27FC236}">
                  <a16:creationId xmlns:a16="http://schemas.microsoft.com/office/drawing/2014/main" id="{F1231355-4A81-2DAD-5FE2-F92D2D249B60}"/>
                </a:ext>
              </a:extLst>
            </p:cNvPr>
            <p:cNvSpPr/>
            <p:nvPr/>
          </p:nvSpPr>
          <p:spPr>
            <a:xfrm flipH="1">
              <a:off x="2703494" y="2432992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99" name="Grupo 1098" descr="Reformas en el hogar">
            <a:extLst>
              <a:ext uri="{FF2B5EF4-FFF2-40B4-BE49-F238E27FC236}">
                <a16:creationId xmlns:a16="http://schemas.microsoft.com/office/drawing/2014/main" id="{22DCA4D1-63B6-A76F-ABA0-E9BA37D07D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790270" y="3630757"/>
            <a:ext cx="1330978" cy="1160795"/>
            <a:chOff x="2012029" y="1558639"/>
            <a:chExt cx="1330978" cy="1160795"/>
          </a:xfrm>
        </p:grpSpPr>
        <p:sp>
          <p:nvSpPr>
            <p:cNvPr id="1100" name="Hexágono 1099">
              <a:extLst>
                <a:ext uri="{FF2B5EF4-FFF2-40B4-BE49-F238E27FC236}">
                  <a16:creationId xmlns:a16="http://schemas.microsoft.com/office/drawing/2014/main" id="{5C18276B-EC07-DCF0-C9DD-8EF05F3F5CF5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01" name="Imagen 52">
              <a:extLst>
                <a:ext uri="{FF2B5EF4-FFF2-40B4-BE49-F238E27FC236}">
                  <a16:creationId xmlns:a16="http://schemas.microsoft.com/office/drawing/2014/main" id="{B6AF799A-34DD-AC2C-1E2F-17770385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6926" y="1672137"/>
              <a:ext cx="583844" cy="517748"/>
            </a:xfrm>
            <a:prstGeom prst="rect">
              <a:avLst/>
            </a:prstGeom>
            <a:effectLst/>
          </p:spPr>
        </p:pic>
        <p:sp>
          <p:nvSpPr>
            <p:cNvPr id="1102" name="CuadroTexto 1101">
              <a:extLst>
                <a:ext uri="{FF2B5EF4-FFF2-40B4-BE49-F238E27FC236}">
                  <a16:creationId xmlns:a16="http://schemas.microsoft.com/office/drawing/2014/main" id="{E43D2AE4-5F62-6C00-6CC0-690E2B53E4A3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7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103" name="Straight Connector 17">
              <a:extLst>
                <a:ext uri="{FF2B5EF4-FFF2-40B4-BE49-F238E27FC236}">
                  <a16:creationId xmlns:a16="http://schemas.microsoft.com/office/drawing/2014/main" id="{0E85F384-D08C-86CC-9D85-C270C7F23EA0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4" name="CuadroTexto 1103">
              <a:extLst>
                <a:ext uri="{FF2B5EF4-FFF2-40B4-BE49-F238E27FC236}">
                  <a16:creationId xmlns:a16="http://schemas.microsoft.com/office/drawing/2014/main" id="{0B2D30BC-BCE1-02A1-678C-F7B5AE0CC1B2}"/>
                </a:ext>
              </a:extLst>
            </p:cNvPr>
            <p:cNvSpPr txBox="1"/>
            <p:nvPr/>
          </p:nvSpPr>
          <p:spPr>
            <a:xfrm>
              <a:off x="2297248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105" name="CuadroTexto 1104">
              <a:extLst>
                <a:ext uri="{FF2B5EF4-FFF2-40B4-BE49-F238E27FC236}">
                  <a16:creationId xmlns:a16="http://schemas.microsoft.com/office/drawing/2014/main" id="{AB650031-B399-E667-4626-0EB092432476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 0</a:t>
              </a:r>
            </a:p>
          </p:txBody>
        </p:sp>
        <p:sp>
          <p:nvSpPr>
            <p:cNvPr id="1181" name="Diagrama de flujo: proceso 1180">
              <a:extLst>
                <a:ext uri="{FF2B5EF4-FFF2-40B4-BE49-F238E27FC236}">
                  <a16:creationId xmlns:a16="http://schemas.microsoft.com/office/drawing/2014/main" id="{98752FCA-C15D-2E11-6758-1A822D089038}"/>
                </a:ext>
              </a:extLst>
            </p:cNvPr>
            <p:cNvSpPr/>
            <p:nvPr/>
          </p:nvSpPr>
          <p:spPr>
            <a:xfrm flipH="1">
              <a:off x="2703494" y="2430611"/>
              <a:ext cx="68546" cy="68546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182" name="Grupo 1181" descr="Reformas en el hogar">
            <a:extLst>
              <a:ext uri="{FF2B5EF4-FFF2-40B4-BE49-F238E27FC236}">
                <a16:creationId xmlns:a16="http://schemas.microsoft.com/office/drawing/2014/main" id="{0FF6D011-744E-15FF-3579-304B762AEB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572853" y="3631866"/>
            <a:ext cx="1330978" cy="1160795"/>
            <a:chOff x="2012029" y="1558639"/>
            <a:chExt cx="1330978" cy="1160795"/>
          </a:xfrm>
        </p:grpSpPr>
        <p:sp>
          <p:nvSpPr>
            <p:cNvPr id="1183" name="Hexágono 1182">
              <a:extLst>
                <a:ext uri="{FF2B5EF4-FFF2-40B4-BE49-F238E27FC236}">
                  <a16:creationId xmlns:a16="http://schemas.microsoft.com/office/drawing/2014/main" id="{9723C70F-B8D5-3A58-B8FF-EE3782E8549F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84" name="Imagen 52">
              <a:extLst>
                <a:ext uri="{FF2B5EF4-FFF2-40B4-BE49-F238E27FC236}">
                  <a16:creationId xmlns:a16="http://schemas.microsoft.com/office/drawing/2014/main" id="{38DCE9D2-1AD7-019A-5A72-CE36DC04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8423" y="1695887"/>
              <a:ext cx="638950" cy="521048"/>
            </a:xfrm>
            <a:prstGeom prst="rect">
              <a:avLst/>
            </a:prstGeom>
            <a:effectLst/>
          </p:spPr>
        </p:pic>
        <p:sp>
          <p:nvSpPr>
            <p:cNvPr id="1185" name="CuadroTexto 1184">
              <a:extLst>
                <a:ext uri="{FF2B5EF4-FFF2-40B4-BE49-F238E27FC236}">
                  <a16:creationId xmlns:a16="http://schemas.microsoft.com/office/drawing/2014/main" id="{16BB35D2-B2B9-899E-61EE-55A6B03B086D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9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186" name="Straight Connector 17">
              <a:extLst>
                <a:ext uri="{FF2B5EF4-FFF2-40B4-BE49-F238E27FC236}">
                  <a16:creationId xmlns:a16="http://schemas.microsoft.com/office/drawing/2014/main" id="{5BBD0591-ED35-6BFB-1C1E-BD9B5625DE64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7" name="CuadroTexto 1186">
              <a:extLst>
                <a:ext uri="{FF2B5EF4-FFF2-40B4-BE49-F238E27FC236}">
                  <a16:creationId xmlns:a16="http://schemas.microsoft.com/office/drawing/2014/main" id="{A45CBC09-9C4D-6454-9403-9465D9D3FB01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188" name="CuadroTexto 1187">
              <a:extLst>
                <a:ext uri="{FF2B5EF4-FFF2-40B4-BE49-F238E27FC236}">
                  <a16:creationId xmlns:a16="http://schemas.microsoft.com/office/drawing/2014/main" id="{FE0877C5-DE97-48BC-8643-A22121B1FD16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-3</a:t>
              </a:r>
            </a:p>
          </p:txBody>
        </p:sp>
        <p:sp>
          <p:nvSpPr>
            <p:cNvPr id="1189" name="Diagrama de flujo: proceso 1188">
              <a:extLst>
                <a:ext uri="{FF2B5EF4-FFF2-40B4-BE49-F238E27FC236}">
                  <a16:creationId xmlns:a16="http://schemas.microsoft.com/office/drawing/2014/main" id="{142AA4C2-5768-9EA7-5333-32DB491308DA}"/>
                </a:ext>
              </a:extLst>
            </p:cNvPr>
            <p:cNvSpPr/>
            <p:nvPr/>
          </p:nvSpPr>
          <p:spPr>
            <a:xfrm flipH="1">
              <a:off x="2703494" y="2432992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190" name="Grupo 1189" descr="Reformas en el hogar">
            <a:extLst>
              <a:ext uri="{FF2B5EF4-FFF2-40B4-BE49-F238E27FC236}">
                <a16:creationId xmlns:a16="http://schemas.microsoft.com/office/drawing/2014/main" id="{6C8FE240-FC4C-3A56-A6D3-E2B530E1FD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81481" y="4216066"/>
            <a:ext cx="1330978" cy="1160795"/>
            <a:chOff x="2012029" y="1558639"/>
            <a:chExt cx="1330978" cy="1160795"/>
          </a:xfrm>
        </p:grpSpPr>
        <p:sp>
          <p:nvSpPr>
            <p:cNvPr id="1191" name="Hexágono 1190">
              <a:extLst>
                <a:ext uri="{FF2B5EF4-FFF2-40B4-BE49-F238E27FC236}">
                  <a16:creationId xmlns:a16="http://schemas.microsoft.com/office/drawing/2014/main" id="{A3B49D71-C7D8-304E-1EAF-814C00E84F8A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92" name="Imagen 52">
              <a:extLst>
                <a:ext uri="{FF2B5EF4-FFF2-40B4-BE49-F238E27FC236}">
                  <a16:creationId xmlns:a16="http://schemas.microsoft.com/office/drawing/2014/main" id="{153AB1EB-59F7-3F3D-10AC-69F7230A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79215" y="1655978"/>
              <a:ext cx="550066" cy="550066"/>
            </a:xfrm>
            <a:prstGeom prst="rect">
              <a:avLst/>
            </a:prstGeom>
            <a:effectLst/>
          </p:spPr>
        </p:pic>
        <p:sp>
          <p:nvSpPr>
            <p:cNvPr id="1193" name="CuadroTexto 1192">
              <a:extLst>
                <a:ext uri="{FF2B5EF4-FFF2-40B4-BE49-F238E27FC236}">
                  <a16:creationId xmlns:a16="http://schemas.microsoft.com/office/drawing/2014/main" id="{DEEC19CE-1951-D281-34B7-009BE71AC083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5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194" name="Straight Connector 17">
              <a:extLst>
                <a:ext uri="{FF2B5EF4-FFF2-40B4-BE49-F238E27FC236}">
                  <a16:creationId xmlns:a16="http://schemas.microsoft.com/office/drawing/2014/main" id="{BEE74B7C-9D13-8650-01FB-DC5AEB942251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5" name="CuadroTexto 1194">
              <a:extLst>
                <a:ext uri="{FF2B5EF4-FFF2-40B4-BE49-F238E27FC236}">
                  <a16:creationId xmlns:a16="http://schemas.microsoft.com/office/drawing/2014/main" id="{220C6056-B226-7DEC-50D3-EE32FD933108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196" name="CuadroTexto 1195">
              <a:extLst>
                <a:ext uri="{FF2B5EF4-FFF2-40B4-BE49-F238E27FC236}">
                  <a16:creationId xmlns:a16="http://schemas.microsoft.com/office/drawing/2014/main" id="{D65C91EF-F601-604D-EE95-1FCA5C981BD9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-2</a:t>
              </a:r>
            </a:p>
          </p:txBody>
        </p:sp>
        <p:sp>
          <p:nvSpPr>
            <p:cNvPr id="1197" name="Diagrama de flujo: proceso 1196">
              <a:extLst>
                <a:ext uri="{FF2B5EF4-FFF2-40B4-BE49-F238E27FC236}">
                  <a16:creationId xmlns:a16="http://schemas.microsoft.com/office/drawing/2014/main" id="{B5890746-DF49-490A-F480-7DDBA87B65D4}"/>
                </a:ext>
              </a:extLst>
            </p:cNvPr>
            <p:cNvSpPr/>
            <p:nvPr/>
          </p:nvSpPr>
          <p:spPr>
            <a:xfrm flipH="1">
              <a:off x="2708256" y="2432992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06" name="Grupo 1205" descr="Reformas en el hogar">
            <a:extLst>
              <a:ext uri="{FF2B5EF4-FFF2-40B4-BE49-F238E27FC236}">
                <a16:creationId xmlns:a16="http://schemas.microsoft.com/office/drawing/2014/main" id="{202F31C9-D125-F504-B62B-8A2775F422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898680" y="4222491"/>
            <a:ext cx="1330978" cy="1160795"/>
            <a:chOff x="2012029" y="1558639"/>
            <a:chExt cx="1330978" cy="1160795"/>
          </a:xfrm>
        </p:grpSpPr>
        <p:sp>
          <p:nvSpPr>
            <p:cNvPr id="1207" name="Hexágono 1206">
              <a:extLst>
                <a:ext uri="{FF2B5EF4-FFF2-40B4-BE49-F238E27FC236}">
                  <a16:creationId xmlns:a16="http://schemas.microsoft.com/office/drawing/2014/main" id="{BA499166-6F65-7937-C602-073B664DF003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08" name="Imagen 52">
              <a:extLst>
                <a:ext uri="{FF2B5EF4-FFF2-40B4-BE49-F238E27FC236}">
                  <a16:creationId xmlns:a16="http://schemas.microsoft.com/office/drawing/2014/main" id="{AF116FF3-FF83-7A82-8682-7950EB1E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7822" y="1709985"/>
              <a:ext cx="442052" cy="442052"/>
            </a:xfrm>
            <a:prstGeom prst="rect">
              <a:avLst/>
            </a:prstGeom>
            <a:effectLst/>
          </p:spPr>
        </p:pic>
        <p:sp>
          <p:nvSpPr>
            <p:cNvPr id="1209" name="CuadroTexto 1208">
              <a:extLst>
                <a:ext uri="{FF2B5EF4-FFF2-40B4-BE49-F238E27FC236}">
                  <a16:creationId xmlns:a16="http://schemas.microsoft.com/office/drawing/2014/main" id="{7E804D5B-5093-B7BD-0B50-7906E193F0E1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/>
                <a:t>3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210" name="Straight Connector 17">
              <a:extLst>
                <a:ext uri="{FF2B5EF4-FFF2-40B4-BE49-F238E27FC236}">
                  <a16:creationId xmlns:a16="http://schemas.microsoft.com/office/drawing/2014/main" id="{6DF840BD-C7D6-CF38-955E-1F7A5003AB48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1" name="CuadroTexto 1210">
              <a:extLst>
                <a:ext uri="{FF2B5EF4-FFF2-40B4-BE49-F238E27FC236}">
                  <a16:creationId xmlns:a16="http://schemas.microsoft.com/office/drawing/2014/main" id="{2D524D31-96C8-F2FF-6837-5EA79D0354F5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212" name="CuadroTexto 1211">
              <a:extLst>
                <a:ext uri="{FF2B5EF4-FFF2-40B4-BE49-F238E27FC236}">
                  <a16:creationId xmlns:a16="http://schemas.microsoft.com/office/drawing/2014/main" id="{2E7366D2-E2A5-CC12-1EE7-511D15B69519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 0</a:t>
              </a:r>
            </a:p>
          </p:txBody>
        </p:sp>
        <p:sp>
          <p:nvSpPr>
            <p:cNvPr id="1213" name="Diagrama de flujo: proceso 1212">
              <a:extLst>
                <a:ext uri="{FF2B5EF4-FFF2-40B4-BE49-F238E27FC236}">
                  <a16:creationId xmlns:a16="http://schemas.microsoft.com/office/drawing/2014/main" id="{B860A073-AFB9-6BC5-8007-7B0EBFAD0B38}"/>
                </a:ext>
              </a:extLst>
            </p:cNvPr>
            <p:cNvSpPr/>
            <p:nvPr/>
          </p:nvSpPr>
          <p:spPr>
            <a:xfrm flipH="1">
              <a:off x="2703494" y="2432992"/>
              <a:ext cx="68546" cy="68546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14" name="Grupo 1213" descr="Reformas en el hogar">
            <a:extLst>
              <a:ext uri="{FF2B5EF4-FFF2-40B4-BE49-F238E27FC236}">
                <a16:creationId xmlns:a16="http://schemas.microsoft.com/office/drawing/2014/main" id="{732515D9-61EF-4342-E4DF-0AEE54794B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983393" y="4793641"/>
            <a:ext cx="1330978" cy="1160795"/>
            <a:chOff x="2012029" y="1558639"/>
            <a:chExt cx="1330978" cy="1160795"/>
          </a:xfrm>
        </p:grpSpPr>
        <p:sp>
          <p:nvSpPr>
            <p:cNvPr id="1215" name="Hexágono 1214">
              <a:extLst>
                <a:ext uri="{FF2B5EF4-FFF2-40B4-BE49-F238E27FC236}">
                  <a16:creationId xmlns:a16="http://schemas.microsoft.com/office/drawing/2014/main" id="{72B7C763-9E1B-D9AA-0C42-8B1AE41849EF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16" name="Imagen 52">
              <a:extLst>
                <a:ext uri="{FF2B5EF4-FFF2-40B4-BE49-F238E27FC236}">
                  <a16:creationId xmlns:a16="http://schemas.microsoft.com/office/drawing/2014/main" id="{D2E60CD2-E409-F80F-8852-35F4944A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8680" y="1638011"/>
              <a:ext cx="560336" cy="586000"/>
            </a:xfrm>
            <a:prstGeom prst="rect">
              <a:avLst/>
            </a:prstGeom>
            <a:effectLst/>
          </p:spPr>
        </p:pic>
        <p:sp>
          <p:nvSpPr>
            <p:cNvPr id="1217" name="CuadroTexto 1216">
              <a:extLst>
                <a:ext uri="{FF2B5EF4-FFF2-40B4-BE49-F238E27FC236}">
                  <a16:creationId xmlns:a16="http://schemas.microsoft.com/office/drawing/2014/main" id="{EA72D4D9-7B57-22F8-2C13-D0D4231F08B3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2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218" name="Straight Connector 17">
              <a:extLst>
                <a:ext uri="{FF2B5EF4-FFF2-40B4-BE49-F238E27FC236}">
                  <a16:creationId xmlns:a16="http://schemas.microsoft.com/office/drawing/2014/main" id="{69F84720-611A-E08A-3A53-E9471E7D8488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9" name="CuadroTexto 1218">
              <a:extLst>
                <a:ext uri="{FF2B5EF4-FFF2-40B4-BE49-F238E27FC236}">
                  <a16:creationId xmlns:a16="http://schemas.microsoft.com/office/drawing/2014/main" id="{E018324E-20B7-6A51-506B-57CCAC040C03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220" name="CuadroTexto 1219">
              <a:extLst>
                <a:ext uri="{FF2B5EF4-FFF2-40B4-BE49-F238E27FC236}">
                  <a16:creationId xmlns:a16="http://schemas.microsoft.com/office/drawing/2014/main" id="{86F623F3-84C8-E183-4647-DC7F69EF7044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-1</a:t>
              </a:r>
            </a:p>
          </p:txBody>
        </p:sp>
        <p:sp>
          <p:nvSpPr>
            <p:cNvPr id="1221" name="Diagrama de flujo: proceso 1220">
              <a:extLst>
                <a:ext uri="{FF2B5EF4-FFF2-40B4-BE49-F238E27FC236}">
                  <a16:creationId xmlns:a16="http://schemas.microsoft.com/office/drawing/2014/main" id="{662403C4-BF13-9D0B-162E-68232B110450}"/>
                </a:ext>
              </a:extLst>
            </p:cNvPr>
            <p:cNvSpPr/>
            <p:nvPr/>
          </p:nvSpPr>
          <p:spPr>
            <a:xfrm flipH="1">
              <a:off x="2703494" y="2432992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22" name="Grupo 1221" descr="Reformas en el hogar">
            <a:extLst>
              <a:ext uri="{FF2B5EF4-FFF2-40B4-BE49-F238E27FC236}">
                <a16:creationId xmlns:a16="http://schemas.microsoft.com/office/drawing/2014/main" id="{6E38935C-AAE5-6BAF-7213-42E6F853FB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786895" y="4819041"/>
            <a:ext cx="1330978" cy="1160795"/>
            <a:chOff x="2012029" y="1558639"/>
            <a:chExt cx="1330978" cy="1160795"/>
          </a:xfrm>
        </p:grpSpPr>
        <p:sp>
          <p:nvSpPr>
            <p:cNvPr id="1223" name="Hexágono 1222">
              <a:extLst>
                <a:ext uri="{FF2B5EF4-FFF2-40B4-BE49-F238E27FC236}">
                  <a16:creationId xmlns:a16="http://schemas.microsoft.com/office/drawing/2014/main" id="{89DA1C44-C30B-6E29-846E-EFAF13A77F46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24" name="Imagen 52">
              <a:extLst>
                <a:ext uri="{FF2B5EF4-FFF2-40B4-BE49-F238E27FC236}">
                  <a16:creationId xmlns:a16="http://schemas.microsoft.com/office/drawing/2014/main" id="{5E8C4261-A26F-8679-61CA-AB545DDC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722" y="1686819"/>
              <a:ext cx="481552" cy="488384"/>
            </a:xfrm>
            <a:prstGeom prst="rect">
              <a:avLst/>
            </a:prstGeom>
            <a:effectLst/>
          </p:spPr>
        </p:pic>
        <p:sp>
          <p:nvSpPr>
            <p:cNvPr id="1225" name="CuadroTexto 1224">
              <a:extLst>
                <a:ext uri="{FF2B5EF4-FFF2-40B4-BE49-F238E27FC236}">
                  <a16:creationId xmlns:a16="http://schemas.microsoft.com/office/drawing/2014/main" id="{B96526E3-78A1-E994-D359-7032F609240B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/>
                <a:t>3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226" name="Straight Connector 17">
              <a:extLst>
                <a:ext uri="{FF2B5EF4-FFF2-40B4-BE49-F238E27FC236}">
                  <a16:creationId xmlns:a16="http://schemas.microsoft.com/office/drawing/2014/main" id="{EEC62E53-594C-FD35-6FEA-68EBE8B7EFC9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7" name="CuadroTexto 1226">
              <a:extLst>
                <a:ext uri="{FF2B5EF4-FFF2-40B4-BE49-F238E27FC236}">
                  <a16:creationId xmlns:a16="http://schemas.microsoft.com/office/drawing/2014/main" id="{D44D2007-361F-413B-B687-AECD0E0345AB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228" name="CuadroTexto 1227">
              <a:extLst>
                <a:ext uri="{FF2B5EF4-FFF2-40B4-BE49-F238E27FC236}">
                  <a16:creationId xmlns:a16="http://schemas.microsoft.com/office/drawing/2014/main" id="{4073EB66-5367-9190-5E76-F7590ACFF43F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 0</a:t>
              </a:r>
            </a:p>
          </p:txBody>
        </p:sp>
        <p:sp>
          <p:nvSpPr>
            <p:cNvPr id="1229" name="Diagrama de flujo: proceso 1228">
              <a:extLst>
                <a:ext uri="{FF2B5EF4-FFF2-40B4-BE49-F238E27FC236}">
                  <a16:creationId xmlns:a16="http://schemas.microsoft.com/office/drawing/2014/main" id="{CDC4CFBE-6784-06E2-7ED7-59B93FE23270}"/>
                </a:ext>
              </a:extLst>
            </p:cNvPr>
            <p:cNvSpPr/>
            <p:nvPr/>
          </p:nvSpPr>
          <p:spPr>
            <a:xfrm flipH="1">
              <a:off x="2703494" y="2432992"/>
              <a:ext cx="68546" cy="68546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38" name="Grupo 1237" descr="Reformas en el hogar">
            <a:extLst>
              <a:ext uri="{FF2B5EF4-FFF2-40B4-BE49-F238E27FC236}">
                <a16:creationId xmlns:a16="http://schemas.microsoft.com/office/drawing/2014/main" id="{4E259A6C-FA2B-8370-96C4-FB4FA9EE2C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468475" y="3016864"/>
            <a:ext cx="1330978" cy="1160795"/>
            <a:chOff x="2012029" y="1558639"/>
            <a:chExt cx="1330978" cy="1160795"/>
          </a:xfrm>
        </p:grpSpPr>
        <p:sp>
          <p:nvSpPr>
            <p:cNvPr id="1239" name="Hexágono 1238">
              <a:extLst>
                <a:ext uri="{FF2B5EF4-FFF2-40B4-BE49-F238E27FC236}">
                  <a16:creationId xmlns:a16="http://schemas.microsoft.com/office/drawing/2014/main" id="{A6EE4197-6C7B-E9A4-BA01-814A779C2C30}"/>
                </a:ext>
              </a:extLst>
            </p:cNvPr>
            <p:cNvSpPr/>
            <p:nvPr/>
          </p:nvSpPr>
          <p:spPr>
            <a:xfrm>
              <a:off x="2012029" y="1558639"/>
              <a:ext cx="1297233" cy="1118304"/>
            </a:xfrm>
            <a:prstGeom prst="hexagon">
              <a:avLst/>
            </a:prstGeom>
            <a:gradFill flip="none" rotWithShape="1">
              <a:gsLst>
                <a:gs pos="100000">
                  <a:schemeClr val="bg2"/>
                </a:gs>
                <a:gs pos="49000">
                  <a:schemeClr val="accent2"/>
                </a:gs>
                <a:gs pos="51000">
                  <a:schemeClr val="bg2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40" name="Imagen 52">
              <a:extLst>
                <a:ext uri="{FF2B5EF4-FFF2-40B4-BE49-F238E27FC236}">
                  <a16:creationId xmlns:a16="http://schemas.microsoft.com/office/drawing/2014/main" id="{08580A6D-0214-480E-606C-43C68522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6946" y="1585724"/>
              <a:ext cx="683804" cy="690574"/>
            </a:xfrm>
            <a:prstGeom prst="rect">
              <a:avLst/>
            </a:prstGeom>
            <a:effectLst/>
          </p:spPr>
        </p:pic>
        <p:sp>
          <p:nvSpPr>
            <p:cNvPr id="1241" name="CuadroTexto 1240">
              <a:extLst>
                <a:ext uri="{FF2B5EF4-FFF2-40B4-BE49-F238E27FC236}">
                  <a16:creationId xmlns:a16="http://schemas.microsoft.com/office/drawing/2014/main" id="{7C4CFAE6-2094-3F73-480B-53D1DAFA81C4}"/>
                </a:ext>
              </a:extLst>
            </p:cNvPr>
            <p:cNvSpPr txBox="1"/>
            <p:nvPr/>
          </p:nvSpPr>
          <p:spPr>
            <a:xfrm>
              <a:off x="2567013" y="2126789"/>
              <a:ext cx="775994" cy="1333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s-ES" sz="2400" b="1" dirty="0">
                  <a:latin typeface="+mn-lt"/>
                </a:rPr>
                <a:t>19</a:t>
              </a:r>
              <a:r>
                <a:rPr lang="es-ES" b="1" dirty="0">
                  <a:latin typeface="+mn-lt"/>
                </a:rPr>
                <a:t>%</a:t>
              </a:r>
            </a:p>
          </p:txBody>
        </p:sp>
        <p:cxnSp>
          <p:nvCxnSpPr>
            <p:cNvPr id="1242" name="Straight Connector 17">
              <a:extLst>
                <a:ext uri="{FF2B5EF4-FFF2-40B4-BE49-F238E27FC236}">
                  <a16:creationId xmlns:a16="http://schemas.microsoft.com/office/drawing/2014/main" id="{1B700C42-3B67-7BAB-32CA-B42DBAAD282A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09" y="2425849"/>
              <a:ext cx="0" cy="251094"/>
            </a:xfrm>
            <a:prstGeom prst="line">
              <a:avLst/>
            </a:prstGeom>
            <a:ln w="349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3" name="CuadroTexto 1242">
              <a:extLst>
                <a:ext uri="{FF2B5EF4-FFF2-40B4-BE49-F238E27FC236}">
                  <a16:creationId xmlns:a16="http://schemas.microsoft.com/office/drawing/2014/main" id="{8F89E9B3-87E0-7A39-0819-4DEFB778C5EE}"/>
                </a:ext>
              </a:extLst>
            </p:cNvPr>
            <p:cNvSpPr txBox="1"/>
            <p:nvPr/>
          </p:nvSpPr>
          <p:spPr>
            <a:xfrm>
              <a:off x="2306773" y="2396269"/>
              <a:ext cx="340181" cy="3231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s-ES" sz="600" dirty="0">
                  <a:latin typeface="+mj-lt"/>
                </a:rPr>
                <a:t>Var (</a:t>
              </a:r>
              <a:r>
                <a:rPr lang="es-ES" sz="600" dirty="0" err="1">
                  <a:latin typeface="+mj-lt"/>
                </a:rPr>
                <a:t>pp</a:t>
              </a:r>
              <a:r>
                <a:rPr lang="es-ES" sz="600" dirty="0">
                  <a:latin typeface="+mj-lt"/>
                </a:rPr>
                <a:t>) </a:t>
              </a:r>
              <a:endParaRPr lang="es-ES" sz="700" dirty="0">
                <a:latin typeface="+mj-lt"/>
              </a:endParaRPr>
            </a:p>
            <a:p>
              <a:pPr algn="ctr"/>
              <a:r>
                <a:rPr lang="es-ES" sz="900" dirty="0">
                  <a:latin typeface="+mj-lt"/>
                </a:rPr>
                <a:t>24/23</a:t>
              </a:r>
            </a:p>
          </p:txBody>
        </p:sp>
        <p:sp>
          <p:nvSpPr>
            <p:cNvPr id="1244" name="CuadroTexto 1243">
              <a:extLst>
                <a:ext uri="{FF2B5EF4-FFF2-40B4-BE49-F238E27FC236}">
                  <a16:creationId xmlns:a16="http://schemas.microsoft.com/office/drawing/2014/main" id="{0AC78A03-9F5D-64DB-14CB-4E5310197815}"/>
                </a:ext>
              </a:extLst>
            </p:cNvPr>
            <p:cNvSpPr txBox="1"/>
            <p:nvPr/>
          </p:nvSpPr>
          <p:spPr>
            <a:xfrm>
              <a:off x="2668275" y="2408382"/>
              <a:ext cx="328715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rgbClr val="404040"/>
                  </a:solidFill>
                  <a:latin typeface="+mj-lt"/>
                </a:defRPr>
              </a:lvl1pPr>
            </a:lstStyle>
            <a:p>
              <a:r>
                <a:rPr lang="es-ES" dirty="0"/>
                <a:t>-5</a:t>
              </a:r>
            </a:p>
          </p:txBody>
        </p:sp>
        <p:sp>
          <p:nvSpPr>
            <p:cNvPr id="1245" name="Diagrama de flujo: proceso 1244">
              <a:extLst>
                <a:ext uri="{FF2B5EF4-FFF2-40B4-BE49-F238E27FC236}">
                  <a16:creationId xmlns:a16="http://schemas.microsoft.com/office/drawing/2014/main" id="{B75F7A3B-D44A-EF8F-0932-B95E99ACFB7A}"/>
                </a:ext>
              </a:extLst>
            </p:cNvPr>
            <p:cNvSpPr/>
            <p:nvPr/>
          </p:nvSpPr>
          <p:spPr>
            <a:xfrm flipH="1">
              <a:off x="2710637" y="2432992"/>
              <a:ext cx="68546" cy="6854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46" name="Grupo 1245">
            <a:extLst>
              <a:ext uri="{FF2B5EF4-FFF2-40B4-BE49-F238E27FC236}">
                <a16:creationId xmlns:a16="http://schemas.microsoft.com/office/drawing/2014/main" id="{7BCF7F94-39CA-FB73-65D2-FD0ED573FF2C}"/>
              </a:ext>
            </a:extLst>
          </p:cNvPr>
          <p:cNvGrpSpPr/>
          <p:nvPr/>
        </p:nvGrpSpPr>
        <p:grpSpPr>
          <a:xfrm>
            <a:off x="7744749" y="1782834"/>
            <a:ext cx="3929363" cy="1938992"/>
            <a:chOff x="8004213" y="1333416"/>
            <a:chExt cx="3929363" cy="1938992"/>
          </a:xfrm>
        </p:grpSpPr>
        <p:sp>
          <p:nvSpPr>
            <p:cNvPr id="1247" name="CuadroTexto 1246">
              <a:extLst>
                <a:ext uri="{FF2B5EF4-FFF2-40B4-BE49-F238E27FC236}">
                  <a16:creationId xmlns:a16="http://schemas.microsoft.com/office/drawing/2014/main" id="{EC8D8523-9861-F1F0-ADD6-C94DEB02559A}"/>
                </a:ext>
              </a:extLst>
            </p:cNvPr>
            <p:cNvSpPr txBox="1"/>
            <p:nvPr/>
          </p:nvSpPr>
          <p:spPr>
            <a:xfrm>
              <a:off x="8719127" y="1333416"/>
              <a:ext cx="321444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El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</a:t>
              </a:r>
              <a:r>
                <a:rPr lang="es-ES" sz="2800" b="1" dirty="0">
                  <a:solidFill>
                    <a:schemeClr val="accent2"/>
                  </a:solidFill>
                  <a:latin typeface="+mj-lt"/>
                </a:rPr>
                <a:t>49</a:t>
              </a:r>
              <a:r>
                <a:rPr lang="es-ES" sz="2800" b="1" baseline="16000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2800" b="1" dirty="0">
                <a:solidFill>
                  <a:schemeClr val="accent2"/>
                </a:solidFill>
                <a:latin typeface="+mj-lt"/>
              </a:endParaRP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de los consumidores españoles consideraría la financiación como alternativa de pago, mostrando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un crecimiento de </a:t>
              </a:r>
              <a:r>
                <a:rPr lang="es-ES" sz="2800" b="1" dirty="0">
                  <a:solidFill>
                    <a:schemeClr val="accent2"/>
                  </a:solidFill>
                  <a:latin typeface="+mj-lt"/>
                </a:rPr>
                <a:t>7 puntos</a:t>
              </a:r>
              <a:r>
                <a:rPr lang="es-ES" sz="2000" dirty="0">
                  <a:solidFill>
                    <a:schemeClr val="accent2"/>
                  </a:solidFill>
                  <a:latin typeface="+mj-lt"/>
                </a:rPr>
                <a:t> </a:t>
              </a:r>
            </a:p>
            <a:p>
              <a:pPr algn="r"/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respecto a 2023.</a:t>
              </a:r>
              <a:endParaRPr lang="es-ES" sz="1600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1248" name="Grupo 1247">
              <a:extLst>
                <a:ext uri="{FF2B5EF4-FFF2-40B4-BE49-F238E27FC236}">
                  <a16:creationId xmlns:a16="http://schemas.microsoft.com/office/drawing/2014/main" id="{6E47BD46-3971-0ABC-F5D1-3D81C070F700}"/>
                </a:ext>
              </a:extLst>
            </p:cNvPr>
            <p:cNvGrpSpPr/>
            <p:nvPr/>
          </p:nvGrpSpPr>
          <p:grpSpPr>
            <a:xfrm>
              <a:off x="8004213" y="1443753"/>
              <a:ext cx="1675582" cy="633734"/>
              <a:chOff x="7268607" y="942021"/>
              <a:chExt cx="1675582" cy="633734"/>
            </a:xfrm>
          </p:grpSpPr>
          <p:pic>
            <p:nvPicPr>
              <p:cNvPr id="1249" name="Gráfico 10">
                <a:extLst>
                  <a:ext uri="{FF2B5EF4-FFF2-40B4-BE49-F238E27FC236}">
                    <a16:creationId xmlns:a16="http://schemas.microsoft.com/office/drawing/2014/main" id="{45981158-EE2F-960F-8AA3-4F39FA3B0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78779" y="1045050"/>
                <a:ext cx="413390" cy="413390"/>
              </a:xfrm>
              <a:prstGeom prst="rect">
                <a:avLst/>
              </a:prstGeom>
            </p:spPr>
          </p:pic>
          <p:sp>
            <p:nvSpPr>
              <p:cNvPr id="1250" name="Elipse 1249">
                <a:extLst>
                  <a:ext uri="{FF2B5EF4-FFF2-40B4-BE49-F238E27FC236}">
                    <a16:creationId xmlns:a16="http://schemas.microsoft.com/office/drawing/2014/main" id="{01090443-C1DB-8CFF-54C0-D0ED05AC278A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251" name="Conector recto 1250">
                <a:extLst>
                  <a:ext uri="{FF2B5EF4-FFF2-40B4-BE49-F238E27FC236}">
                    <a16:creationId xmlns:a16="http://schemas.microsoft.com/office/drawing/2014/main" id="{B68464F1-4BCC-0546-ADBF-068E2AC3DF67}"/>
                  </a:ext>
                </a:extLst>
              </p:cNvPr>
              <p:cNvCxnSpPr>
                <a:cxnSpLocks/>
                <a:stCxn id="1250" idx="6"/>
              </p:cNvCxnSpPr>
              <p:nvPr/>
            </p:nvCxnSpPr>
            <p:spPr>
              <a:xfrm>
                <a:off x="7902341" y="1258888"/>
                <a:ext cx="1041848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2" name="Rectángulo 1251">
                <a:extLst>
                  <a:ext uri="{FF2B5EF4-FFF2-40B4-BE49-F238E27FC236}">
                    <a16:creationId xmlns:a16="http://schemas.microsoft.com/office/drawing/2014/main" id="{8605E9C3-78FF-9DFF-A0B2-09A3BB66C1EB}"/>
                  </a:ext>
                </a:extLst>
              </p:cNvPr>
              <p:cNvSpPr/>
              <p:nvPr/>
            </p:nvSpPr>
            <p:spPr>
              <a:xfrm>
                <a:off x="8870072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8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 hidden="1"/>
          <p:cNvSpPr txBox="1"/>
          <p:nvPr/>
        </p:nvSpPr>
        <p:spPr>
          <a:xfrm>
            <a:off x="4066378" y="4848687"/>
            <a:ext cx="42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consumo en Europa</a:t>
            </a:r>
            <a:endParaRPr lang="es-ES" sz="2400" b="1" dirty="0">
              <a:solidFill>
                <a:srgbClr val="676C6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Con0</a:t>
            </a:r>
          </a:p>
        </p:txBody>
      </p:sp>
      <p:pic>
        <p:nvPicPr>
          <p:cNvPr id="13" name="Imagen 1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0" y="179141"/>
            <a:ext cx="1855680" cy="459328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184FD89-B9ED-DB6C-9D6B-2F70C034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174" y="2173289"/>
            <a:ext cx="5804452" cy="2090808"/>
          </a:xfrm>
        </p:spPr>
        <p:txBody>
          <a:bodyPr/>
          <a:lstStyle/>
          <a:p>
            <a:r>
              <a:rPr lang="es-ES" sz="4400" dirty="0">
                <a:solidFill>
                  <a:schemeClr val="tx1"/>
                </a:solidFill>
              </a:rPr>
              <a:t>EL IMPACTO DE LA INTELIGENCIA ARTIFICIAL EN EL CONSUMO</a:t>
            </a: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A5CEC77B-A092-385F-210C-1AFD003C27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5CC7D7-6716-2B59-E702-FCA4D95E1D3B}"/>
              </a:ext>
            </a:extLst>
          </p:cNvPr>
          <p:cNvCxnSpPr>
            <a:cxnSpLocks/>
          </p:cNvCxnSpPr>
          <p:nvPr/>
        </p:nvCxnSpPr>
        <p:spPr>
          <a:xfrm>
            <a:off x="7572355" y="4527241"/>
            <a:ext cx="2775809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14F7BB-5ED7-8E15-A14C-24BBD9A13650}"/>
              </a:ext>
            </a:extLst>
          </p:cNvPr>
          <p:cNvCxnSpPr>
            <a:cxnSpLocks/>
          </p:cNvCxnSpPr>
          <p:nvPr/>
        </p:nvCxnSpPr>
        <p:spPr>
          <a:xfrm>
            <a:off x="7556051" y="4527241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230883-697E-14DA-52A5-6928E8B1A3A3}"/>
              </a:ext>
            </a:extLst>
          </p:cNvPr>
          <p:cNvCxnSpPr>
            <a:cxnSpLocks/>
          </p:cNvCxnSpPr>
          <p:nvPr/>
        </p:nvCxnSpPr>
        <p:spPr>
          <a:xfrm>
            <a:off x="9332330" y="4527241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7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333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-0.05521 4.81481E-6 " pathEditMode="relative" rAng="0" ptsTypes="AA" p14:bounceEnd="50000">
                                          <p:cBhvr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333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05404 4.81481E-6 " pathEditMode="relative" rAng="0" ptsTypes="AA" p14:bounceEnd="50000">
                                          <p:cBhvr>
                                            <p:cTn id="22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333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-0.05521 4.81481E-6 " pathEditMode="relative" rAng="0" ptsTypes="AA">
                                          <p:cBhvr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333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05404 4.81481E-6 " pathEditMode="relative" rAng="0" ptsTypes="AA">
                                          <p:cBhvr>
                                            <p:cTn id="22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n 171">
            <a:extLst>
              <a:ext uri="{FF2B5EF4-FFF2-40B4-BE49-F238E27FC236}">
                <a16:creationId xmlns:a16="http://schemas.microsoft.com/office/drawing/2014/main" id="{FF20F465-F193-EB95-325E-9CBFF1B4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11" y="1777492"/>
            <a:ext cx="3685836" cy="3685836"/>
          </a:xfrm>
          <a:prstGeom prst="rect">
            <a:avLst/>
          </a:prstGeom>
        </p:spPr>
      </p:pic>
      <p:graphicFrame>
        <p:nvGraphicFramePr>
          <p:cNvPr id="119" name="Gráfico 118">
            <a:extLst>
              <a:ext uri="{FF2B5EF4-FFF2-40B4-BE49-F238E27FC236}">
                <a16:creationId xmlns:a16="http://schemas.microsoft.com/office/drawing/2014/main" id="{A2185306-EB4D-E802-C9EC-4A8AF1D2A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309418"/>
              </p:ext>
            </p:extLst>
          </p:nvPr>
        </p:nvGraphicFramePr>
        <p:xfrm>
          <a:off x="5217882" y="-265292"/>
          <a:ext cx="8222096" cy="915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318052" cy="469900"/>
          </a:xfrm>
        </p:spPr>
        <p:txBody>
          <a:bodyPr>
            <a:normAutofit/>
          </a:bodyPr>
          <a:lstStyle/>
          <a:p>
            <a:r>
              <a:rPr lang="es-ES" dirty="0"/>
              <a:t>Impacto e implementación de la IA en el proceso de compra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47741"/>
              </p:ext>
            </p:extLst>
          </p:nvPr>
        </p:nvGraphicFramePr>
        <p:xfrm>
          <a:off x="934274" y="2701043"/>
          <a:ext cx="3222935" cy="6298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22935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628672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Ayuda a encontrar productos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Ayudar a encontrar productos personalizados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Proceso de pago más rápido y eficiente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Junto con la realidad aumentada, oferta de experiencias inmersivas en puntos de venta físicos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628672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887766"/>
              </p:ext>
            </p:extLst>
          </p:nvPr>
        </p:nvGraphicFramePr>
        <p:xfrm>
          <a:off x="3678238" y="2565052"/>
          <a:ext cx="2786287" cy="66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A924C-6642-76CD-E0A1-06586597BC0E}"/>
              </a:ext>
            </a:extLst>
          </p:cNvPr>
          <p:cNvSpPr txBox="1"/>
          <p:nvPr/>
        </p:nvSpPr>
        <p:spPr>
          <a:xfrm>
            <a:off x="1382777" y="1549389"/>
            <a:ext cx="47620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accent2"/>
                </a:solidFill>
                <a:latin typeface="+mj-lt"/>
              </a:rPr>
              <a:t>¿Cómo cree que la IA puede influir en tu experiencia de compra (online y física)?</a:t>
            </a:r>
          </a:p>
          <a:p>
            <a:pPr algn="r"/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(% respuesta múltiple)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Con6.1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32290B-AC23-B5F6-4F23-1ACD45B7A909}"/>
              </a:ext>
            </a:extLst>
          </p:cNvPr>
          <p:cNvSpPr txBox="1"/>
          <p:nvPr/>
        </p:nvSpPr>
        <p:spPr>
          <a:xfrm>
            <a:off x="6689122" y="1549389"/>
            <a:ext cx="48152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/>
                </a:solidFill>
                <a:latin typeface="+mj-lt"/>
              </a:rPr>
              <a:t>¿Estarías dispuesto a implementar IA en tus compras?</a:t>
            </a:r>
          </a:p>
          <a:p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(% respuesta única)</a:t>
            </a:r>
          </a:p>
        </p:txBody>
      </p: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C9F5253B-323C-FD20-9C06-DE6CB50D956F}"/>
              </a:ext>
            </a:extLst>
          </p:cNvPr>
          <p:cNvGrpSpPr/>
          <p:nvPr/>
        </p:nvGrpSpPr>
        <p:grpSpPr>
          <a:xfrm>
            <a:off x="7199082" y="2565053"/>
            <a:ext cx="1690686" cy="3312555"/>
            <a:chOff x="7010400" y="2710191"/>
            <a:chExt cx="1690686" cy="3312555"/>
          </a:xfrm>
        </p:grpSpPr>
        <p:cxnSp>
          <p:nvCxnSpPr>
            <p:cNvPr id="123" name="Conector: angular 122">
              <a:extLst>
                <a:ext uri="{FF2B5EF4-FFF2-40B4-BE49-F238E27FC236}">
                  <a16:creationId xmlns:a16="http://schemas.microsoft.com/office/drawing/2014/main" id="{A684C1DA-BA6D-ACEF-A850-CBA908B5E6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73357" y="2837820"/>
              <a:ext cx="1055358" cy="800099"/>
            </a:xfrm>
            <a:prstGeom prst="bentConnector3">
              <a:avLst>
                <a:gd name="adj1" fmla="val -41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cto 142">
              <a:extLst>
                <a:ext uri="{FF2B5EF4-FFF2-40B4-BE49-F238E27FC236}">
                  <a16:creationId xmlns:a16="http://schemas.microsoft.com/office/drawing/2014/main" id="{8177A0C7-F611-4864-A992-DAD518C2A7FD}"/>
                </a:ext>
              </a:extLst>
            </p:cNvPr>
            <p:cNvCxnSpPr/>
            <p:nvPr/>
          </p:nvCxnSpPr>
          <p:spPr>
            <a:xfrm flipH="1">
              <a:off x="8301036" y="3558540"/>
              <a:ext cx="400050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144">
              <a:extLst>
                <a:ext uri="{FF2B5EF4-FFF2-40B4-BE49-F238E27FC236}">
                  <a16:creationId xmlns:a16="http://schemas.microsoft.com/office/drawing/2014/main" id="{9FA3171E-50D1-1499-95BF-64FC571B3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1036" y="3558540"/>
              <a:ext cx="0" cy="174688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id="{29DE1607-E788-D876-4891-AB73CFD347FC}"/>
                </a:ext>
              </a:extLst>
            </p:cNvPr>
            <p:cNvCxnSpPr/>
            <p:nvPr/>
          </p:nvCxnSpPr>
          <p:spPr>
            <a:xfrm flipH="1">
              <a:off x="7922419" y="5307806"/>
              <a:ext cx="378617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cto 152">
              <a:extLst>
                <a:ext uri="{FF2B5EF4-FFF2-40B4-BE49-F238E27FC236}">
                  <a16:creationId xmlns:a16="http://schemas.microsoft.com/office/drawing/2014/main" id="{2463A33F-2195-15C0-78D4-0C17302F5EAC}"/>
                </a:ext>
              </a:extLst>
            </p:cNvPr>
            <p:cNvCxnSpPr/>
            <p:nvPr/>
          </p:nvCxnSpPr>
          <p:spPr>
            <a:xfrm flipH="1">
              <a:off x="8577263" y="4455318"/>
              <a:ext cx="12382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id="{46A79FED-4921-F362-76AE-CCC603DB4DFF}"/>
                </a:ext>
              </a:extLst>
            </p:cNvPr>
            <p:cNvCxnSpPr>
              <a:cxnSpLocks/>
            </p:cNvCxnSpPr>
            <p:nvPr/>
          </p:nvCxnSpPr>
          <p:spPr>
            <a:xfrm>
              <a:off x="8577263" y="4455318"/>
              <a:ext cx="0" cy="156742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cto 160">
              <a:extLst>
                <a:ext uri="{FF2B5EF4-FFF2-40B4-BE49-F238E27FC236}">
                  <a16:creationId xmlns:a16="http://schemas.microsoft.com/office/drawing/2014/main" id="{9770579F-6019-A0DD-A382-1614C6FE7209}"/>
                </a:ext>
              </a:extLst>
            </p:cNvPr>
            <p:cNvCxnSpPr/>
            <p:nvPr/>
          </p:nvCxnSpPr>
          <p:spPr>
            <a:xfrm flipH="1">
              <a:off x="7010400" y="6022746"/>
              <a:ext cx="156686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0" name="Imagen 169" hidden="1">
            <a:extLst>
              <a:ext uri="{FF2B5EF4-FFF2-40B4-BE49-F238E27FC236}">
                <a16:creationId xmlns:a16="http://schemas.microsoft.com/office/drawing/2014/main" id="{E79341B8-EA7F-C5CA-E872-61CE3C52E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4" y="4162425"/>
            <a:ext cx="790574" cy="7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500" fill="hold"/>
                                        <p:tgtEl>
                                          <p:spTgt spid="17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6354 0.120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9" grpId="0">
        <p:bldAsOne/>
      </p:bldGraphic>
      <p:bldGraphic spid="10" grpId="0">
        <p:bldAsOne/>
      </p:bldGraphic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>
            <a:extLst>
              <a:ext uri="{FF2B5EF4-FFF2-40B4-BE49-F238E27FC236}">
                <a16:creationId xmlns:a16="http://schemas.microsoft.com/office/drawing/2014/main" id="{10322424-4B2C-EAED-7834-DCFED8C8398D}"/>
              </a:ext>
            </a:extLst>
          </p:cNvPr>
          <p:cNvSpPr txBox="1"/>
          <p:nvPr/>
        </p:nvSpPr>
        <p:spPr>
          <a:xfrm>
            <a:off x="4030200" y="3349897"/>
            <a:ext cx="481526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chemeClr val="accent2"/>
                </a:solidFill>
                <a:latin typeface="+mj-lt"/>
              </a:rPr>
              <a:t>%</a:t>
            </a:r>
            <a:endParaRPr lang="es-ES" sz="24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s-ES" sz="3200" dirty="0">
                <a:solidFill>
                  <a:schemeClr val="accent2"/>
                </a:solidFill>
                <a:latin typeface="+mj-lt"/>
              </a:rPr>
              <a:t>2024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DA7400-A90F-7372-938D-8A3AAEF3C9D2}"/>
              </a:ext>
            </a:extLst>
          </p:cNvPr>
          <p:cNvSpPr txBox="1"/>
          <p:nvPr/>
        </p:nvSpPr>
        <p:spPr>
          <a:xfrm>
            <a:off x="2443844" y="3992238"/>
            <a:ext cx="2207958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No me importa si una marca usa IA.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A82CBFD-D7F6-62F8-3EF6-7A043D9383E8}"/>
              </a:ext>
            </a:extLst>
          </p:cNvPr>
          <p:cNvSpPr txBox="1"/>
          <p:nvPr/>
        </p:nvSpPr>
        <p:spPr>
          <a:xfrm>
            <a:off x="2443843" y="5416200"/>
            <a:ext cx="3033889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Si una marca usa IA de manera efectiva me hace mas leal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3FC383F-DF3E-080C-8AE1-ECEDAFEB606F}"/>
              </a:ext>
            </a:extLst>
          </p:cNvPr>
          <p:cNvSpPr txBox="1"/>
          <p:nvPr/>
        </p:nvSpPr>
        <p:spPr>
          <a:xfrm>
            <a:off x="2443844" y="2538117"/>
            <a:ext cx="3033890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/>
          <a:p>
            <a:pPr algn="r"/>
            <a:r>
              <a:rPr lang="es-ES" sz="1400" dirty="0">
                <a:solidFill>
                  <a:srgbClr val="292929"/>
                </a:solidFill>
              </a:rPr>
              <a:t>No influye mucho. Otros factores son más importantes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Ofertas de las empresas basadas en 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(% respuesta única)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A924C-6642-76CD-E0A1-06586597BC0E}"/>
              </a:ext>
            </a:extLst>
          </p:cNvPr>
          <p:cNvSpPr txBox="1"/>
          <p:nvPr/>
        </p:nvSpPr>
        <p:spPr>
          <a:xfrm>
            <a:off x="1932078" y="1389735"/>
            <a:ext cx="4161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accent2"/>
                </a:solidFill>
                <a:latin typeface="+mj-lt"/>
              </a:rPr>
              <a:t>¿La implementación de la IA por parte de una marca influye en tu lealtad hacia ella?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Con6.2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4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32290B-AC23-B5F6-4F23-1ACD45B7A909}"/>
              </a:ext>
            </a:extLst>
          </p:cNvPr>
          <p:cNvSpPr txBox="1"/>
          <p:nvPr/>
        </p:nvSpPr>
        <p:spPr>
          <a:xfrm>
            <a:off x="6594783" y="1389735"/>
            <a:ext cx="4161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2"/>
                </a:solidFill>
                <a:latin typeface="+mj-lt"/>
              </a:rPr>
              <a:t>¿Cuál es tu opinión sobre las ofertas basadas en Inteligencia Artificial?</a:t>
            </a:r>
            <a:endParaRPr lang="es-ES" sz="1200" dirty="0">
              <a:solidFill>
                <a:schemeClr val="accent2"/>
              </a:solidFill>
            </a:endParaRPr>
          </a:p>
        </p:txBody>
      </p:sp>
      <p:pic>
        <p:nvPicPr>
          <p:cNvPr id="170" name="Imagen 169" hidden="1">
            <a:extLst>
              <a:ext uri="{FF2B5EF4-FFF2-40B4-BE49-F238E27FC236}">
                <a16:creationId xmlns:a16="http://schemas.microsoft.com/office/drawing/2014/main" id="{E79341B8-EA7F-C5CA-E872-61CE3C52E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4" y="4162425"/>
            <a:ext cx="790574" cy="790574"/>
          </a:xfrm>
          <a:prstGeom prst="rect">
            <a:avLst/>
          </a:prstGeom>
        </p:spPr>
      </p:pic>
      <p:grpSp>
        <p:nvGrpSpPr>
          <p:cNvPr id="72" name="Grupo 71">
            <a:extLst>
              <a:ext uri="{FF2B5EF4-FFF2-40B4-BE49-F238E27FC236}">
                <a16:creationId xmlns:a16="http://schemas.microsoft.com/office/drawing/2014/main" id="{448090BA-5653-1FE3-5F39-CA45748DD06C}"/>
              </a:ext>
            </a:extLst>
          </p:cNvPr>
          <p:cNvGrpSpPr/>
          <p:nvPr/>
        </p:nvGrpSpPr>
        <p:grpSpPr>
          <a:xfrm>
            <a:off x="6726351" y="2284010"/>
            <a:ext cx="1815304" cy="3847942"/>
            <a:chOff x="6697323" y="2443664"/>
            <a:chExt cx="1815304" cy="3847942"/>
          </a:xfrm>
        </p:grpSpPr>
        <p:sp>
          <p:nvSpPr>
            <p:cNvPr id="8" name="Google Shape;1259;p48">
              <a:extLst>
                <a:ext uri="{FF2B5EF4-FFF2-40B4-BE49-F238E27FC236}">
                  <a16:creationId xmlns:a16="http://schemas.microsoft.com/office/drawing/2014/main" id="{291A1128-4D62-6EB8-6301-F08AD81DEB4E}"/>
                </a:ext>
              </a:extLst>
            </p:cNvPr>
            <p:cNvSpPr/>
            <p:nvPr/>
          </p:nvSpPr>
          <p:spPr>
            <a:xfrm>
              <a:off x="6697323" y="2443664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50%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1" name="Google Shape;1261;p48">
              <a:extLst>
                <a:ext uri="{FF2B5EF4-FFF2-40B4-BE49-F238E27FC236}">
                  <a16:creationId xmlns:a16="http://schemas.microsoft.com/office/drawing/2014/main" id="{798FFE7A-CE77-25DC-1C8B-314BCCB19A6F}"/>
                </a:ext>
              </a:extLst>
            </p:cNvPr>
            <p:cNvSpPr/>
            <p:nvPr/>
          </p:nvSpPr>
          <p:spPr>
            <a:xfrm>
              <a:off x="6697323" y="5287925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34%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3" name="Google Shape;1262;p48">
              <a:extLst>
                <a:ext uri="{FF2B5EF4-FFF2-40B4-BE49-F238E27FC236}">
                  <a16:creationId xmlns:a16="http://schemas.microsoft.com/office/drawing/2014/main" id="{71D2771F-4AA9-9D13-1B2C-74B811F4AFB9}"/>
                </a:ext>
              </a:extLst>
            </p:cNvPr>
            <p:cNvSpPr/>
            <p:nvPr/>
          </p:nvSpPr>
          <p:spPr>
            <a:xfrm>
              <a:off x="7514293" y="3866894"/>
              <a:ext cx="998334" cy="1000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16%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8" name="Google Shape;1267;p48">
              <a:extLst>
                <a:ext uri="{FF2B5EF4-FFF2-40B4-BE49-F238E27FC236}">
                  <a16:creationId xmlns:a16="http://schemas.microsoft.com/office/drawing/2014/main" id="{545F5EB8-CBCE-287E-20EF-C6095F1AC3EB}"/>
                </a:ext>
              </a:extLst>
            </p:cNvPr>
            <p:cNvSpPr/>
            <p:nvPr/>
          </p:nvSpPr>
          <p:spPr>
            <a:xfrm>
              <a:off x="7192556" y="4634012"/>
              <a:ext cx="825753" cy="886906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68;p48">
              <a:extLst>
                <a:ext uri="{FF2B5EF4-FFF2-40B4-BE49-F238E27FC236}">
                  <a16:creationId xmlns:a16="http://schemas.microsoft.com/office/drawing/2014/main" id="{C39BD605-C503-17D3-A62B-705DC49C47C7}"/>
                </a:ext>
              </a:extLst>
            </p:cNvPr>
            <p:cNvSpPr/>
            <p:nvPr/>
          </p:nvSpPr>
          <p:spPr>
            <a:xfrm>
              <a:off x="7192556" y="3214074"/>
              <a:ext cx="825753" cy="885812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5204BAA2-C1F1-DFFD-5DD8-9BB36AAB07F2}"/>
              </a:ext>
            </a:extLst>
          </p:cNvPr>
          <p:cNvGrpSpPr/>
          <p:nvPr/>
        </p:nvGrpSpPr>
        <p:grpSpPr>
          <a:xfrm>
            <a:off x="4263361" y="2284010"/>
            <a:ext cx="1824087" cy="3847942"/>
            <a:chOff x="4234333" y="2443664"/>
            <a:chExt cx="1824087" cy="3847942"/>
          </a:xfrm>
        </p:grpSpPr>
        <p:sp>
          <p:nvSpPr>
            <p:cNvPr id="9" name="Google Shape;1260;p48">
              <a:extLst>
                <a:ext uri="{FF2B5EF4-FFF2-40B4-BE49-F238E27FC236}">
                  <a16:creationId xmlns:a16="http://schemas.microsoft.com/office/drawing/2014/main" id="{B66F1DCD-47CF-B54A-026F-F3EA20633372}"/>
                </a:ext>
              </a:extLst>
            </p:cNvPr>
            <p:cNvSpPr/>
            <p:nvPr/>
          </p:nvSpPr>
          <p:spPr>
            <a:xfrm>
              <a:off x="5060086" y="2443664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2400" b="1" i="0" u="none" strike="noStrike" cap="none" dirty="0">
                  <a:latin typeface="+mj-lt"/>
                  <a:ea typeface="Calibri"/>
                  <a:cs typeface="Calibri"/>
                  <a:sym typeface="Calibri"/>
                </a:rPr>
                <a:t>47%</a:t>
              </a:r>
              <a:endParaRPr sz="2400" b="1" i="0" u="none" strike="noStrike" cap="none" dirty="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63;p48">
              <a:extLst>
                <a:ext uri="{FF2B5EF4-FFF2-40B4-BE49-F238E27FC236}">
                  <a16:creationId xmlns:a16="http://schemas.microsoft.com/office/drawing/2014/main" id="{2C76D56B-A6F6-12F7-62DC-5D6DA9034295}"/>
                </a:ext>
              </a:extLst>
            </p:cNvPr>
            <p:cNvSpPr/>
            <p:nvPr/>
          </p:nvSpPr>
          <p:spPr>
            <a:xfrm>
              <a:off x="4234333" y="3866894"/>
              <a:ext cx="1001899" cy="1000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40%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5" name="Google Shape;1264;p48">
              <a:extLst>
                <a:ext uri="{FF2B5EF4-FFF2-40B4-BE49-F238E27FC236}">
                  <a16:creationId xmlns:a16="http://schemas.microsoft.com/office/drawing/2014/main" id="{2235C810-11F4-D776-7A0B-E393212C0B23}"/>
                </a:ext>
              </a:extLst>
            </p:cNvPr>
            <p:cNvSpPr/>
            <p:nvPr/>
          </p:nvSpPr>
          <p:spPr>
            <a:xfrm>
              <a:off x="5060086" y="5287925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13%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6" name="Google Shape;1265;p48">
              <a:extLst>
                <a:ext uri="{FF2B5EF4-FFF2-40B4-BE49-F238E27FC236}">
                  <a16:creationId xmlns:a16="http://schemas.microsoft.com/office/drawing/2014/main" id="{99E952D9-BD19-C94C-E8E1-7C9DED54BFA8}"/>
                </a:ext>
              </a:extLst>
            </p:cNvPr>
            <p:cNvSpPr/>
            <p:nvPr/>
          </p:nvSpPr>
          <p:spPr>
            <a:xfrm>
              <a:off x="4731765" y="3210776"/>
              <a:ext cx="829045" cy="88911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9;p48">
              <a:extLst>
                <a:ext uri="{FF2B5EF4-FFF2-40B4-BE49-F238E27FC236}">
                  <a16:creationId xmlns:a16="http://schemas.microsoft.com/office/drawing/2014/main" id="{C7C2C0F9-10FF-3218-A045-8C25105C3B27}"/>
                </a:ext>
              </a:extLst>
            </p:cNvPr>
            <p:cNvSpPr/>
            <p:nvPr/>
          </p:nvSpPr>
          <p:spPr>
            <a:xfrm>
              <a:off x="4731765" y="4634012"/>
              <a:ext cx="829045" cy="88911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94C8620-F05D-180D-9D87-97A3353EF9F7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443843" y="5984966"/>
            <a:ext cx="279147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0CFADAF9-CBC7-766E-4851-522A183021E5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2672444" y="4560892"/>
            <a:ext cx="1737642" cy="0"/>
          </a:xfrm>
          <a:prstGeom prst="straightConnector1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C2F3EA7-F3D6-0601-AC0C-5DB1CBFA27AE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2443843" y="3131207"/>
            <a:ext cx="2791474" cy="949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98EFAEE-7779-39EC-8159-E74B0E64A3E5}"/>
              </a:ext>
            </a:extLst>
          </p:cNvPr>
          <p:cNvSpPr txBox="1"/>
          <p:nvPr/>
        </p:nvSpPr>
        <p:spPr>
          <a:xfrm>
            <a:off x="8104744" y="3975402"/>
            <a:ext cx="2652002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>
            <a:defPPr>
              <a:defRPr lang="es-ES"/>
            </a:defPPr>
            <a:lvl1pPr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Me interesan pero prefiero buscar por mí mismo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9FB1AB8-2D3C-F18F-616F-B755B763C6EB}"/>
              </a:ext>
            </a:extLst>
          </p:cNvPr>
          <p:cNvSpPr txBox="1"/>
          <p:nvPr/>
        </p:nvSpPr>
        <p:spPr>
          <a:xfrm>
            <a:off x="7357030" y="5647920"/>
            <a:ext cx="3435758" cy="307777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>
            <a:defPPr>
              <a:defRPr lang="es-ES"/>
            </a:defPPr>
            <a:lvl1pPr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Me interesan mucho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AA63D82-FE44-CB6C-8428-87917C41FF8F}"/>
              </a:ext>
            </a:extLst>
          </p:cNvPr>
          <p:cNvSpPr txBox="1"/>
          <p:nvPr/>
        </p:nvSpPr>
        <p:spPr>
          <a:xfrm>
            <a:off x="7393307" y="2533981"/>
            <a:ext cx="2365737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/>
          <a:p>
            <a:r>
              <a:rPr lang="es-ES" sz="1400" dirty="0">
                <a:solidFill>
                  <a:srgbClr val="292929"/>
                </a:solidFill>
              </a:rPr>
              <a:t>Son Atractivas pero no esenciales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C226141-DF51-E35A-92D4-9A39E4095BAC}"/>
              </a:ext>
            </a:extLst>
          </p:cNvPr>
          <p:cNvCxnSpPr>
            <a:cxnSpLocks/>
            <a:endCxn id="8" idx="5"/>
          </p:cNvCxnSpPr>
          <p:nvPr/>
        </p:nvCxnSpPr>
        <p:spPr>
          <a:xfrm flipH="1">
            <a:off x="7578482" y="3140705"/>
            <a:ext cx="2195118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96A2FB7-9649-D726-65D9-AEC0DD75372C}"/>
              </a:ext>
            </a:extLst>
          </p:cNvPr>
          <p:cNvCxnSpPr>
            <a:cxnSpLocks/>
          </p:cNvCxnSpPr>
          <p:nvPr/>
        </p:nvCxnSpPr>
        <p:spPr>
          <a:xfrm flipH="1">
            <a:off x="8379507" y="4560892"/>
            <a:ext cx="2377239" cy="0"/>
          </a:xfrm>
          <a:prstGeom prst="straightConnector1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4450A7E-248B-A289-1640-C7C97F6900C8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7578482" y="5984966"/>
            <a:ext cx="2083725" cy="15197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4" name="Imagen 73">
            <a:extLst>
              <a:ext uri="{FF2B5EF4-FFF2-40B4-BE49-F238E27FC236}">
                <a16:creationId xmlns:a16="http://schemas.microsoft.com/office/drawing/2014/main" id="{409EB7AE-42A6-A5CC-3B58-D2758D07CA5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22" y="2374347"/>
            <a:ext cx="3013862" cy="30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3" grpId="0" build="p"/>
      <p:bldP spid="24" grpId="0" build="p"/>
      <p:bldP spid="22" grpId="0" build="p"/>
      <p:bldP spid="12" grpId="0"/>
      <p:bldP spid="3" grpId="0"/>
      <p:bldP spid="46" grpId="0" build="p"/>
      <p:bldP spid="47" grpId="0" build="p"/>
      <p:bldP spid="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CC121EB-0976-1B10-0878-AC1AA694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523" y="2374347"/>
            <a:ext cx="3013860" cy="3013860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10322424-4B2C-EAED-7834-DCFED8C8398D}"/>
              </a:ext>
            </a:extLst>
          </p:cNvPr>
          <p:cNvSpPr txBox="1"/>
          <p:nvPr/>
        </p:nvSpPr>
        <p:spPr>
          <a:xfrm>
            <a:off x="4001172" y="3349897"/>
            <a:ext cx="481526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chemeClr val="accent2"/>
                </a:solidFill>
                <a:latin typeface="+mj-lt"/>
              </a:rPr>
              <a:t>%</a:t>
            </a:r>
            <a:endParaRPr lang="es-ES" sz="24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s-ES" sz="3200" dirty="0">
                <a:solidFill>
                  <a:schemeClr val="accent2"/>
                </a:solidFill>
                <a:latin typeface="+mj-lt"/>
              </a:rPr>
              <a:t>2024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DA7400-A90F-7372-938D-8A3AAEF3C9D2}"/>
              </a:ext>
            </a:extLst>
          </p:cNvPr>
          <p:cNvSpPr txBox="1"/>
          <p:nvPr/>
        </p:nvSpPr>
        <p:spPr>
          <a:xfrm>
            <a:off x="1406226" y="3992238"/>
            <a:ext cx="3216548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Depende de la complejidad. Para asuntos simples están bien..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A82CBFD-D7F6-62F8-3EF6-7A043D9383E8}"/>
              </a:ext>
            </a:extLst>
          </p:cNvPr>
          <p:cNvSpPr txBox="1"/>
          <p:nvPr/>
        </p:nvSpPr>
        <p:spPr>
          <a:xfrm>
            <a:off x="2414815" y="5416200"/>
            <a:ext cx="3033889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Los prefiero por la rapidez y disponibilidad 24/7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3FC383F-DF3E-080C-8AE1-ECEDAFEB606F}"/>
              </a:ext>
            </a:extLst>
          </p:cNvPr>
          <p:cNvSpPr txBox="1"/>
          <p:nvPr/>
        </p:nvSpPr>
        <p:spPr>
          <a:xfrm>
            <a:off x="2414816" y="2538117"/>
            <a:ext cx="3033890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/>
          <a:p>
            <a:pPr algn="r"/>
            <a:r>
              <a:rPr lang="es-ES" sz="1400" dirty="0">
                <a:solidFill>
                  <a:srgbClr val="292929"/>
                </a:solidFill>
              </a:rPr>
              <a:t>No me gustan, prefiero hablar con un humano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Chatbot</a:t>
            </a:r>
            <a:r>
              <a:rPr lang="es-ES" dirty="0"/>
              <a:t> y confianza en las decisiones basadas en 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(% respuesta única)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A924C-6642-76CD-E0A1-06586597BC0E}"/>
              </a:ext>
            </a:extLst>
          </p:cNvPr>
          <p:cNvSpPr txBox="1"/>
          <p:nvPr/>
        </p:nvSpPr>
        <p:spPr>
          <a:xfrm>
            <a:off x="1857829" y="1389735"/>
            <a:ext cx="4265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accent2"/>
                </a:solidFill>
                <a:latin typeface="+mj-lt"/>
              </a:rPr>
              <a:t>¿Interactúas con chatbots impulsados por IA para consultas de servicio al cliente?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Con6.3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4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32290B-AC23-B5F6-4F23-1ACD45B7A909}"/>
              </a:ext>
            </a:extLst>
          </p:cNvPr>
          <p:cNvSpPr txBox="1"/>
          <p:nvPr/>
        </p:nvSpPr>
        <p:spPr>
          <a:xfrm>
            <a:off x="6623810" y="1389735"/>
            <a:ext cx="4378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2"/>
                </a:solidFill>
                <a:latin typeface="+mj-lt"/>
              </a:rPr>
              <a:t>¿Confías en las decisiones y sugerencias proporcionadas por sistemas de IA?</a:t>
            </a:r>
            <a:endParaRPr lang="es-ES" sz="1200" dirty="0">
              <a:solidFill>
                <a:schemeClr val="accent2"/>
              </a:solidFill>
            </a:endParaRPr>
          </a:p>
        </p:txBody>
      </p:sp>
      <p:pic>
        <p:nvPicPr>
          <p:cNvPr id="170" name="Imagen 169" hidden="1">
            <a:extLst>
              <a:ext uri="{FF2B5EF4-FFF2-40B4-BE49-F238E27FC236}">
                <a16:creationId xmlns:a16="http://schemas.microsoft.com/office/drawing/2014/main" id="{E79341B8-EA7F-C5CA-E872-61CE3C52E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4" y="4162425"/>
            <a:ext cx="790574" cy="790574"/>
          </a:xfrm>
          <a:prstGeom prst="rect">
            <a:avLst/>
          </a:prstGeom>
        </p:spPr>
      </p:pic>
      <p:grpSp>
        <p:nvGrpSpPr>
          <p:cNvPr id="72" name="Grupo 71">
            <a:extLst>
              <a:ext uri="{FF2B5EF4-FFF2-40B4-BE49-F238E27FC236}">
                <a16:creationId xmlns:a16="http://schemas.microsoft.com/office/drawing/2014/main" id="{448090BA-5653-1FE3-5F39-CA45748DD06C}"/>
              </a:ext>
            </a:extLst>
          </p:cNvPr>
          <p:cNvGrpSpPr/>
          <p:nvPr/>
        </p:nvGrpSpPr>
        <p:grpSpPr>
          <a:xfrm>
            <a:off x="6697323" y="2284010"/>
            <a:ext cx="1815304" cy="3847942"/>
            <a:chOff x="6697323" y="2443664"/>
            <a:chExt cx="1815304" cy="3847942"/>
          </a:xfrm>
        </p:grpSpPr>
        <p:sp>
          <p:nvSpPr>
            <p:cNvPr id="8" name="Google Shape;1259;p48">
              <a:extLst>
                <a:ext uri="{FF2B5EF4-FFF2-40B4-BE49-F238E27FC236}">
                  <a16:creationId xmlns:a16="http://schemas.microsoft.com/office/drawing/2014/main" id="{291A1128-4D62-6EB8-6301-F08AD81DEB4E}"/>
                </a:ext>
              </a:extLst>
            </p:cNvPr>
            <p:cNvSpPr/>
            <p:nvPr/>
          </p:nvSpPr>
          <p:spPr>
            <a:xfrm>
              <a:off x="6697323" y="2443664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47%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1" name="Google Shape;1261;p48">
              <a:extLst>
                <a:ext uri="{FF2B5EF4-FFF2-40B4-BE49-F238E27FC236}">
                  <a16:creationId xmlns:a16="http://schemas.microsoft.com/office/drawing/2014/main" id="{798FFE7A-CE77-25DC-1C8B-314BCCB19A6F}"/>
                </a:ext>
              </a:extLst>
            </p:cNvPr>
            <p:cNvSpPr/>
            <p:nvPr/>
          </p:nvSpPr>
          <p:spPr>
            <a:xfrm>
              <a:off x="6697323" y="5287925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8%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3" name="Google Shape;1262;p48">
              <a:extLst>
                <a:ext uri="{FF2B5EF4-FFF2-40B4-BE49-F238E27FC236}">
                  <a16:creationId xmlns:a16="http://schemas.microsoft.com/office/drawing/2014/main" id="{71D2771F-4AA9-9D13-1B2C-74B811F4AFB9}"/>
                </a:ext>
              </a:extLst>
            </p:cNvPr>
            <p:cNvSpPr/>
            <p:nvPr/>
          </p:nvSpPr>
          <p:spPr>
            <a:xfrm>
              <a:off x="7514293" y="3866894"/>
              <a:ext cx="998334" cy="1000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45%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8" name="Google Shape;1267;p48">
              <a:extLst>
                <a:ext uri="{FF2B5EF4-FFF2-40B4-BE49-F238E27FC236}">
                  <a16:creationId xmlns:a16="http://schemas.microsoft.com/office/drawing/2014/main" id="{545F5EB8-CBCE-287E-20EF-C6095F1AC3EB}"/>
                </a:ext>
              </a:extLst>
            </p:cNvPr>
            <p:cNvSpPr/>
            <p:nvPr/>
          </p:nvSpPr>
          <p:spPr>
            <a:xfrm>
              <a:off x="7192556" y="4634012"/>
              <a:ext cx="825753" cy="886906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68;p48">
              <a:extLst>
                <a:ext uri="{FF2B5EF4-FFF2-40B4-BE49-F238E27FC236}">
                  <a16:creationId xmlns:a16="http://schemas.microsoft.com/office/drawing/2014/main" id="{C39BD605-C503-17D3-A62B-705DC49C47C7}"/>
                </a:ext>
              </a:extLst>
            </p:cNvPr>
            <p:cNvSpPr/>
            <p:nvPr/>
          </p:nvSpPr>
          <p:spPr>
            <a:xfrm>
              <a:off x="7192556" y="3214074"/>
              <a:ext cx="825753" cy="885812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5204BAA2-C1F1-DFFD-5DD8-9BB36AAB07F2}"/>
              </a:ext>
            </a:extLst>
          </p:cNvPr>
          <p:cNvGrpSpPr/>
          <p:nvPr/>
        </p:nvGrpSpPr>
        <p:grpSpPr>
          <a:xfrm>
            <a:off x="4234333" y="2284010"/>
            <a:ext cx="1824087" cy="3847942"/>
            <a:chOff x="4234333" y="2443664"/>
            <a:chExt cx="1824087" cy="3847942"/>
          </a:xfrm>
        </p:grpSpPr>
        <p:sp>
          <p:nvSpPr>
            <p:cNvPr id="9" name="Google Shape;1260;p48">
              <a:extLst>
                <a:ext uri="{FF2B5EF4-FFF2-40B4-BE49-F238E27FC236}">
                  <a16:creationId xmlns:a16="http://schemas.microsoft.com/office/drawing/2014/main" id="{B66F1DCD-47CF-B54A-026F-F3EA20633372}"/>
                </a:ext>
              </a:extLst>
            </p:cNvPr>
            <p:cNvSpPr/>
            <p:nvPr/>
          </p:nvSpPr>
          <p:spPr>
            <a:xfrm>
              <a:off x="5060086" y="2443664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2400" b="1" i="0" u="none" strike="noStrike" cap="none" dirty="0">
                  <a:latin typeface="+mj-lt"/>
                  <a:ea typeface="Calibri"/>
                  <a:cs typeface="Calibri"/>
                  <a:sym typeface="Calibri"/>
                </a:rPr>
                <a:t>53%</a:t>
              </a:r>
              <a:endParaRPr sz="2400" b="1" i="0" u="none" strike="noStrike" cap="none" dirty="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63;p48">
              <a:extLst>
                <a:ext uri="{FF2B5EF4-FFF2-40B4-BE49-F238E27FC236}">
                  <a16:creationId xmlns:a16="http://schemas.microsoft.com/office/drawing/2014/main" id="{2C76D56B-A6F6-12F7-62DC-5D6DA9034295}"/>
                </a:ext>
              </a:extLst>
            </p:cNvPr>
            <p:cNvSpPr/>
            <p:nvPr/>
          </p:nvSpPr>
          <p:spPr>
            <a:xfrm>
              <a:off x="4234333" y="3866894"/>
              <a:ext cx="1001899" cy="1000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40%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5" name="Google Shape;1264;p48">
              <a:extLst>
                <a:ext uri="{FF2B5EF4-FFF2-40B4-BE49-F238E27FC236}">
                  <a16:creationId xmlns:a16="http://schemas.microsoft.com/office/drawing/2014/main" id="{2235C810-11F4-D776-7A0B-E393212C0B23}"/>
                </a:ext>
              </a:extLst>
            </p:cNvPr>
            <p:cNvSpPr/>
            <p:nvPr/>
          </p:nvSpPr>
          <p:spPr>
            <a:xfrm>
              <a:off x="5060086" y="5287925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7%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6" name="Google Shape;1265;p48">
              <a:extLst>
                <a:ext uri="{FF2B5EF4-FFF2-40B4-BE49-F238E27FC236}">
                  <a16:creationId xmlns:a16="http://schemas.microsoft.com/office/drawing/2014/main" id="{99E952D9-BD19-C94C-E8E1-7C9DED54BFA8}"/>
                </a:ext>
              </a:extLst>
            </p:cNvPr>
            <p:cNvSpPr/>
            <p:nvPr/>
          </p:nvSpPr>
          <p:spPr>
            <a:xfrm>
              <a:off x="4731765" y="3210776"/>
              <a:ext cx="829045" cy="88911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9;p48">
              <a:extLst>
                <a:ext uri="{FF2B5EF4-FFF2-40B4-BE49-F238E27FC236}">
                  <a16:creationId xmlns:a16="http://schemas.microsoft.com/office/drawing/2014/main" id="{C7C2C0F9-10FF-3218-A045-8C25105C3B27}"/>
                </a:ext>
              </a:extLst>
            </p:cNvPr>
            <p:cNvSpPr/>
            <p:nvPr/>
          </p:nvSpPr>
          <p:spPr>
            <a:xfrm>
              <a:off x="4731765" y="4634012"/>
              <a:ext cx="829045" cy="88911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94C8620-F05D-180D-9D87-97A3353EF9F7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714172" y="5984966"/>
            <a:ext cx="2492117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0CFADAF9-CBC7-766E-4851-522A183021E5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1472883" y="4560892"/>
            <a:ext cx="2908175" cy="0"/>
          </a:xfrm>
          <a:prstGeom prst="straightConnector1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C2F3EA7-F3D6-0601-AC0C-5DB1CBFA27AE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2414815" y="3131207"/>
            <a:ext cx="2791474" cy="949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98EFAEE-7779-39EC-8159-E74B0E64A3E5}"/>
              </a:ext>
            </a:extLst>
          </p:cNvPr>
          <p:cNvSpPr txBox="1"/>
          <p:nvPr/>
        </p:nvSpPr>
        <p:spPr>
          <a:xfrm>
            <a:off x="8075716" y="3975402"/>
            <a:ext cx="2652002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>
            <a:defPPr>
              <a:defRPr lang="es-ES"/>
            </a:defPPr>
            <a:lvl1pPr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Prefiero confiar en mi propio juicio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9FB1AB8-2D3C-F18F-616F-B755B763C6EB}"/>
              </a:ext>
            </a:extLst>
          </p:cNvPr>
          <p:cNvSpPr txBox="1"/>
          <p:nvPr/>
        </p:nvSpPr>
        <p:spPr>
          <a:xfrm>
            <a:off x="7328002" y="5415696"/>
            <a:ext cx="2305177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>
            <a:defPPr>
              <a:defRPr lang="es-ES"/>
            </a:defPPr>
            <a:lvl1pPr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Confío plenamente. Suelen ser precisas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AA63D82-FE44-CB6C-8428-87917C41FF8F}"/>
              </a:ext>
            </a:extLst>
          </p:cNvPr>
          <p:cNvSpPr txBox="1"/>
          <p:nvPr/>
        </p:nvSpPr>
        <p:spPr>
          <a:xfrm>
            <a:off x="7364279" y="2533981"/>
            <a:ext cx="2652002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/>
          <a:p>
            <a:r>
              <a:rPr lang="es-ES" sz="1400" dirty="0">
                <a:solidFill>
                  <a:srgbClr val="292929"/>
                </a:solidFill>
              </a:rPr>
              <a:t>Confío para ciertas cosas pero siempre con revisión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C226141-DF51-E35A-92D4-9A39E4095BAC}"/>
              </a:ext>
            </a:extLst>
          </p:cNvPr>
          <p:cNvCxnSpPr>
            <a:cxnSpLocks/>
            <a:endCxn id="8" idx="5"/>
          </p:cNvCxnSpPr>
          <p:nvPr/>
        </p:nvCxnSpPr>
        <p:spPr>
          <a:xfrm flipH="1">
            <a:off x="7549454" y="3140705"/>
            <a:ext cx="2405240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96A2FB7-9649-D726-65D9-AEC0DD75372C}"/>
              </a:ext>
            </a:extLst>
          </p:cNvPr>
          <p:cNvCxnSpPr>
            <a:cxnSpLocks/>
          </p:cNvCxnSpPr>
          <p:nvPr/>
        </p:nvCxnSpPr>
        <p:spPr>
          <a:xfrm flipH="1">
            <a:off x="8350479" y="4560892"/>
            <a:ext cx="2044653" cy="0"/>
          </a:xfrm>
          <a:prstGeom prst="straightConnector1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4450A7E-248B-A289-1640-C7C97F6900C8}"/>
              </a:ext>
            </a:extLst>
          </p:cNvPr>
          <p:cNvCxnSpPr>
            <a:cxnSpLocks/>
            <a:endCxn id="11" idx="5"/>
          </p:cNvCxnSpPr>
          <p:nvPr/>
        </p:nvCxnSpPr>
        <p:spPr>
          <a:xfrm flipH="1">
            <a:off x="7549454" y="5984966"/>
            <a:ext cx="1932231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915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3" grpId="0" build="p"/>
      <p:bldP spid="24" grpId="0" build="p"/>
      <p:bldP spid="22" grpId="0" build="p"/>
      <p:bldP spid="12" grpId="0"/>
      <p:bldP spid="3" grpId="0"/>
      <p:bldP spid="46" grpId="0" build="p"/>
      <p:bldP spid="47" grpId="0" build="p"/>
      <p:bldP spid="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CC121EB-0976-1B10-0878-AC1AA694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523" y="2374347"/>
            <a:ext cx="3013860" cy="3013860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10322424-4B2C-EAED-7834-DCFED8C8398D}"/>
              </a:ext>
            </a:extLst>
          </p:cNvPr>
          <p:cNvSpPr txBox="1"/>
          <p:nvPr/>
        </p:nvSpPr>
        <p:spPr>
          <a:xfrm>
            <a:off x="4001172" y="3349897"/>
            <a:ext cx="481526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chemeClr val="accent2"/>
                </a:solidFill>
                <a:latin typeface="+mj-lt"/>
              </a:rPr>
              <a:t>%</a:t>
            </a:r>
            <a:endParaRPr lang="es-ES" sz="24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s-ES" sz="3200" dirty="0">
                <a:solidFill>
                  <a:schemeClr val="accent2"/>
                </a:solidFill>
                <a:latin typeface="+mj-lt"/>
              </a:rPr>
              <a:t>2024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DA7400-A90F-7372-938D-8A3AAEF3C9D2}"/>
              </a:ext>
            </a:extLst>
          </p:cNvPr>
          <p:cNvSpPr txBox="1"/>
          <p:nvPr/>
        </p:nvSpPr>
        <p:spPr>
          <a:xfrm>
            <a:off x="1603508" y="3992238"/>
            <a:ext cx="3019265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Prefiero métodos de seguridad tradicionales sin IA..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A82CBFD-D7F6-62F8-3EF6-7A043D9383E8}"/>
              </a:ext>
            </a:extLst>
          </p:cNvPr>
          <p:cNvSpPr txBox="1"/>
          <p:nvPr/>
        </p:nvSpPr>
        <p:spPr>
          <a:xfrm>
            <a:off x="2175719" y="5416200"/>
            <a:ext cx="3272986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Confío en que mejora la seguridad de las transacciones online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3FC383F-DF3E-080C-8AE1-ECEDAFEB606F}"/>
              </a:ext>
            </a:extLst>
          </p:cNvPr>
          <p:cNvSpPr txBox="1"/>
          <p:nvPr/>
        </p:nvSpPr>
        <p:spPr>
          <a:xfrm>
            <a:off x="2175719" y="2538117"/>
            <a:ext cx="3272987" cy="523220"/>
          </a:xfrm>
          <a:prstGeom prst="rect">
            <a:avLst/>
          </a:prstGeom>
          <a:noFill/>
        </p:spPr>
        <p:txBody>
          <a:bodyPr wrap="square" rIns="576000">
            <a:spAutoFit/>
          </a:bodyPr>
          <a:lstStyle/>
          <a:p>
            <a:pPr algn="r"/>
            <a:r>
              <a:rPr lang="es-ES" sz="1400" dirty="0">
                <a:solidFill>
                  <a:srgbClr val="292929"/>
                </a:solidFill>
              </a:rPr>
              <a:t>No estoy seguro de cómo afecta a la seguridad de mis transacciones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Preocupaciones sobre el impacto de la IA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(% respuesta única)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A924C-6642-76CD-E0A1-06586597BC0E}"/>
              </a:ext>
            </a:extLst>
          </p:cNvPr>
          <p:cNvSpPr txBox="1"/>
          <p:nvPr/>
        </p:nvSpPr>
        <p:spPr>
          <a:xfrm>
            <a:off x="1857829" y="1389735"/>
            <a:ext cx="4265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accent2"/>
                </a:solidFill>
                <a:latin typeface="+mj-lt"/>
              </a:rPr>
              <a:t>¿Cuál es tu opinión acerca de la IA en la seguridad de sus transacciones online?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Con6.4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4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32290B-AC23-B5F6-4F23-1ACD45B7A909}"/>
              </a:ext>
            </a:extLst>
          </p:cNvPr>
          <p:cNvSpPr txBox="1"/>
          <p:nvPr/>
        </p:nvSpPr>
        <p:spPr>
          <a:xfrm>
            <a:off x="6623810" y="1389735"/>
            <a:ext cx="4378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2"/>
                </a:solidFill>
                <a:latin typeface="+mj-lt"/>
              </a:rPr>
              <a:t>¿Te preocupa cómo las empresas utilizan tus datos para personalizar la publicidad con IA?</a:t>
            </a:r>
            <a:endParaRPr lang="es-ES" sz="1200" dirty="0">
              <a:solidFill>
                <a:schemeClr val="accent2"/>
              </a:solidFill>
            </a:endParaRPr>
          </a:p>
        </p:txBody>
      </p:sp>
      <p:pic>
        <p:nvPicPr>
          <p:cNvPr id="170" name="Imagen 169" hidden="1">
            <a:extLst>
              <a:ext uri="{FF2B5EF4-FFF2-40B4-BE49-F238E27FC236}">
                <a16:creationId xmlns:a16="http://schemas.microsoft.com/office/drawing/2014/main" id="{E79341B8-EA7F-C5CA-E872-61CE3C52E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4" y="4162425"/>
            <a:ext cx="790574" cy="790574"/>
          </a:xfrm>
          <a:prstGeom prst="rect">
            <a:avLst/>
          </a:prstGeom>
        </p:spPr>
      </p:pic>
      <p:grpSp>
        <p:nvGrpSpPr>
          <p:cNvPr id="72" name="Grupo 71">
            <a:extLst>
              <a:ext uri="{FF2B5EF4-FFF2-40B4-BE49-F238E27FC236}">
                <a16:creationId xmlns:a16="http://schemas.microsoft.com/office/drawing/2014/main" id="{448090BA-5653-1FE3-5F39-CA45748DD06C}"/>
              </a:ext>
            </a:extLst>
          </p:cNvPr>
          <p:cNvGrpSpPr/>
          <p:nvPr/>
        </p:nvGrpSpPr>
        <p:grpSpPr>
          <a:xfrm>
            <a:off x="6697323" y="2284010"/>
            <a:ext cx="1815304" cy="3847942"/>
            <a:chOff x="6697323" y="2443664"/>
            <a:chExt cx="1815304" cy="3847942"/>
          </a:xfrm>
        </p:grpSpPr>
        <p:sp>
          <p:nvSpPr>
            <p:cNvPr id="8" name="Google Shape;1259;p48">
              <a:extLst>
                <a:ext uri="{FF2B5EF4-FFF2-40B4-BE49-F238E27FC236}">
                  <a16:creationId xmlns:a16="http://schemas.microsoft.com/office/drawing/2014/main" id="{291A1128-4D62-6EB8-6301-F08AD81DEB4E}"/>
                </a:ext>
              </a:extLst>
            </p:cNvPr>
            <p:cNvSpPr/>
            <p:nvPr/>
          </p:nvSpPr>
          <p:spPr>
            <a:xfrm>
              <a:off x="6697323" y="2443664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39%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1" name="Google Shape;1261;p48">
              <a:extLst>
                <a:ext uri="{FF2B5EF4-FFF2-40B4-BE49-F238E27FC236}">
                  <a16:creationId xmlns:a16="http://schemas.microsoft.com/office/drawing/2014/main" id="{798FFE7A-CE77-25DC-1C8B-314BCCB19A6F}"/>
                </a:ext>
              </a:extLst>
            </p:cNvPr>
            <p:cNvSpPr/>
            <p:nvPr/>
          </p:nvSpPr>
          <p:spPr>
            <a:xfrm>
              <a:off x="6697323" y="5287925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27%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3" name="Google Shape;1262;p48">
              <a:extLst>
                <a:ext uri="{FF2B5EF4-FFF2-40B4-BE49-F238E27FC236}">
                  <a16:creationId xmlns:a16="http://schemas.microsoft.com/office/drawing/2014/main" id="{71D2771F-4AA9-9D13-1B2C-74B811F4AFB9}"/>
                </a:ext>
              </a:extLst>
            </p:cNvPr>
            <p:cNvSpPr/>
            <p:nvPr/>
          </p:nvSpPr>
          <p:spPr>
            <a:xfrm>
              <a:off x="7514293" y="3866894"/>
              <a:ext cx="998334" cy="1000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34%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8" name="Google Shape;1267;p48">
              <a:extLst>
                <a:ext uri="{FF2B5EF4-FFF2-40B4-BE49-F238E27FC236}">
                  <a16:creationId xmlns:a16="http://schemas.microsoft.com/office/drawing/2014/main" id="{545F5EB8-CBCE-287E-20EF-C6095F1AC3EB}"/>
                </a:ext>
              </a:extLst>
            </p:cNvPr>
            <p:cNvSpPr/>
            <p:nvPr/>
          </p:nvSpPr>
          <p:spPr>
            <a:xfrm>
              <a:off x="7192556" y="4634012"/>
              <a:ext cx="825753" cy="886906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68;p48">
              <a:extLst>
                <a:ext uri="{FF2B5EF4-FFF2-40B4-BE49-F238E27FC236}">
                  <a16:creationId xmlns:a16="http://schemas.microsoft.com/office/drawing/2014/main" id="{C39BD605-C503-17D3-A62B-705DC49C47C7}"/>
                </a:ext>
              </a:extLst>
            </p:cNvPr>
            <p:cNvSpPr/>
            <p:nvPr/>
          </p:nvSpPr>
          <p:spPr>
            <a:xfrm>
              <a:off x="7192556" y="3214074"/>
              <a:ext cx="825753" cy="885812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5204BAA2-C1F1-DFFD-5DD8-9BB36AAB07F2}"/>
              </a:ext>
            </a:extLst>
          </p:cNvPr>
          <p:cNvGrpSpPr/>
          <p:nvPr/>
        </p:nvGrpSpPr>
        <p:grpSpPr>
          <a:xfrm>
            <a:off x="4234333" y="2284010"/>
            <a:ext cx="1824087" cy="3847942"/>
            <a:chOff x="4234333" y="2443664"/>
            <a:chExt cx="1824087" cy="3847942"/>
          </a:xfrm>
        </p:grpSpPr>
        <p:sp>
          <p:nvSpPr>
            <p:cNvPr id="9" name="Google Shape;1260;p48">
              <a:extLst>
                <a:ext uri="{FF2B5EF4-FFF2-40B4-BE49-F238E27FC236}">
                  <a16:creationId xmlns:a16="http://schemas.microsoft.com/office/drawing/2014/main" id="{B66F1DCD-47CF-B54A-026F-F3EA20633372}"/>
                </a:ext>
              </a:extLst>
            </p:cNvPr>
            <p:cNvSpPr/>
            <p:nvPr/>
          </p:nvSpPr>
          <p:spPr>
            <a:xfrm>
              <a:off x="5060086" y="2443664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2400" b="1" i="0" u="none" strike="noStrike" cap="none" dirty="0">
                  <a:latin typeface="+mj-lt"/>
                  <a:ea typeface="Calibri"/>
                  <a:cs typeface="Calibri"/>
                  <a:sym typeface="Calibri"/>
                </a:rPr>
                <a:t>40%</a:t>
              </a:r>
              <a:endParaRPr sz="2400" b="1" i="0" u="none" strike="noStrike" cap="none" dirty="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63;p48">
              <a:extLst>
                <a:ext uri="{FF2B5EF4-FFF2-40B4-BE49-F238E27FC236}">
                  <a16:creationId xmlns:a16="http://schemas.microsoft.com/office/drawing/2014/main" id="{2C76D56B-A6F6-12F7-62DC-5D6DA9034295}"/>
                </a:ext>
              </a:extLst>
            </p:cNvPr>
            <p:cNvSpPr/>
            <p:nvPr/>
          </p:nvSpPr>
          <p:spPr>
            <a:xfrm>
              <a:off x="4234333" y="3866894"/>
              <a:ext cx="1001899" cy="1000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40%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5" name="Google Shape;1264;p48">
              <a:extLst>
                <a:ext uri="{FF2B5EF4-FFF2-40B4-BE49-F238E27FC236}">
                  <a16:creationId xmlns:a16="http://schemas.microsoft.com/office/drawing/2014/main" id="{2235C810-11F4-D776-7A0B-E393212C0B23}"/>
                </a:ext>
              </a:extLst>
            </p:cNvPr>
            <p:cNvSpPr/>
            <p:nvPr/>
          </p:nvSpPr>
          <p:spPr>
            <a:xfrm>
              <a:off x="5060086" y="5287925"/>
              <a:ext cx="998334" cy="10036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2400" b="1" dirty="0">
                  <a:latin typeface="+mj-lt"/>
                  <a:cs typeface="Calibri"/>
                  <a:sym typeface="Calibri"/>
                </a:rPr>
                <a:t>20%</a:t>
              </a:r>
              <a:endParaRPr sz="2400" b="1" dirty="0">
                <a:latin typeface="+mj-lt"/>
                <a:cs typeface="Calibri"/>
                <a:sym typeface="Calibri"/>
              </a:endParaRPr>
            </a:p>
          </p:txBody>
        </p:sp>
        <p:sp>
          <p:nvSpPr>
            <p:cNvPr id="16" name="Google Shape;1265;p48">
              <a:extLst>
                <a:ext uri="{FF2B5EF4-FFF2-40B4-BE49-F238E27FC236}">
                  <a16:creationId xmlns:a16="http://schemas.microsoft.com/office/drawing/2014/main" id="{99E952D9-BD19-C94C-E8E1-7C9DED54BFA8}"/>
                </a:ext>
              </a:extLst>
            </p:cNvPr>
            <p:cNvSpPr/>
            <p:nvPr/>
          </p:nvSpPr>
          <p:spPr>
            <a:xfrm>
              <a:off x="4731765" y="3210776"/>
              <a:ext cx="829045" cy="88911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9;p48">
              <a:extLst>
                <a:ext uri="{FF2B5EF4-FFF2-40B4-BE49-F238E27FC236}">
                  <a16:creationId xmlns:a16="http://schemas.microsoft.com/office/drawing/2014/main" id="{C7C2C0F9-10FF-3218-A045-8C25105C3B27}"/>
                </a:ext>
              </a:extLst>
            </p:cNvPr>
            <p:cNvSpPr/>
            <p:nvPr/>
          </p:nvSpPr>
          <p:spPr>
            <a:xfrm>
              <a:off x="4731765" y="4634012"/>
              <a:ext cx="829045" cy="88911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94C8620-F05D-180D-9D87-97A3353EF9F7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247900" y="5984966"/>
            <a:ext cx="2958389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0CFADAF9-CBC7-766E-4851-522A183021E5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1603508" y="4560892"/>
            <a:ext cx="2777550" cy="0"/>
          </a:xfrm>
          <a:prstGeom prst="straightConnector1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C2F3EA7-F3D6-0601-AC0C-5DB1CBFA27AE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2175719" y="3140705"/>
            <a:ext cx="3030570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diamond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98EFAEE-7779-39EC-8159-E74B0E64A3E5}"/>
              </a:ext>
            </a:extLst>
          </p:cNvPr>
          <p:cNvSpPr txBox="1"/>
          <p:nvPr/>
        </p:nvSpPr>
        <p:spPr>
          <a:xfrm>
            <a:off x="8075716" y="3975402"/>
            <a:ext cx="2468912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>
            <a:defPPr>
              <a:defRPr lang="es-ES"/>
            </a:defPPr>
            <a:lvl1pPr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Estoy muy preocupado por la privacidad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9FB1AB8-2D3C-F18F-616F-B755B763C6EB}"/>
              </a:ext>
            </a:extLst>
          </p:cNvPr>
          <p:cNvSpPr txBox="1"/>
          <p:nvPr/>
        </p:nvSpPr>
        <p:spPr>
          <a:xfrm>
            <a:off x="7328002" y="5415696"/>
            <a:ext cx="3013860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>
            <a:defPPr>
              <a:defRPr lang="es-ES"/>
            </a:defPPr>
            <a:lvl1pPr>
              <a:defRPr sz="1600">
                <a:solidFill>
                  <a:srgbClr val="292929"/>
                </a:solidFill>
              </a:defRPr>
            </a:lvl1pPr>
          </a:lstStyle>
          <a:p>
            <a:r>
              <a:rPr lang="es-ES" sz="1400" dirty="0"/>
              <a:t>No, siempre que exista seguridad y privacidad.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AA63D82-FE44-CB6C-8428-87917C41FF8F}"/>
              </a:ext>
            </a:extLst>
          </p:cNvPr>
          <p:cNvSpPr txBox="1"/>
          <p:nvPr/>
        </p:nvSpPr>
        <p:spPr>
          <a:xfrm>
            <a:off x="7364279" y="2533981"/>
            <a:ext cx="3097104" cy="523220"/>
          </a:xfrm>
          <a:prstGeom prst="rect">
            <a:avLst/>
          </a:prstGeom>
          <a:noFill/>
        </p:spPr>
        <p:txBody>
          <a:bodyPr wrap="square" lIns="576000" rIns="0">
            <a:spAutoFit/>
          </a:bodyPr>
          <a:lstStyle/>
          <a:p>
            <a:r>
              <a:rPr lang="es-ES" sz="1400" dirty="0">
                <a:solidFill>
                  <a:srgbClr val="292929"/>
                </a:solidFill>
              </a:rPr>
              <a:t>Tengo algunas, pero el beneficio de la personalización las supera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C226141-DF51-E35A-92D4-9A39E4095BAC}"/>
              </a:ext>
            </a:extLst>
          </p:cNvPr>
          <p:cNvCxnSpPr>
            <a:cxnSpLocks/>
            <a:endCxn id="8" idx="5"/>
          </p:cNvCxnSpPr>
          <p:nvPr/>
        </p:nvCxnSpPr>
        <p:spPr>
          <a:xfrm flipH="1">
            <a:off x="7549454" y="3140705"/>
            <a:ext cx="2911929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496A2FB7-9649-D726-65D9-AEC0DD75372C}"/>
              </a:ext>
            </a:extLst>
          </p:cNvPr>
          <p:cNvCxnSpPr>
            <a:cxnSpLocks/>
          </p:cNvCxnSpPr>
          <p:nvPr/>
        </p:nvCxnSpPr>
        <p:spPr>
          <a:xfrm flipH="1">
            <a:off x="8350479" y="4560892"/>
            <a:ext cx="2110904" cy="0"/>
          </a:xfrm>
          <a:prstGeom prst="straightConnector1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4450A7E-248B-A289-1640-C7C97F6900C8}"/>
              </a:ext>
            </a:extLst>
          </p:cNvPr>
          <p:cNvCxnSpPr>
            <a:cxnSpLocks/>
            <a:endCxn id="11" idx="5"/>
          </p:cNvCxnSpPr>
          <p:nvPr/>
        </p:nvCxnSpPr>
        <p:spPr>
          <a:xfrm flipH="1">
            <a:off x="7549454" y="5984966"/>
            <a:ext cx="2219386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oval"/>
            <a:tailEnd type="diamon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111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3" grpId="0" build="p"/>
      <p:bldP spid="24" grpId="0" build="p"/>
      <p:bldP spid="22" grpId="0" build="p"/>
      <p:bldP spid="12" grpId="0"/>
      <p:bldP spid="3" grpId="0"/>
      <p:bldP spid="46" grpId="0" build="p"/>
      <p:bldP spid="47" grpId="0" build="p"/>
      <p:bldP spid="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n 171">
            <a:extLst>
              <a:ext uri="{FF2B5EF4-FFF2-40B4-BE49-F238E27FC236}">
                <a16:creationId xmlns:a16="http://schemas.microsoft.com/office/drawing/2014/main" id="{FF20F465-F193-EB95-325E-9CBFF1B4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1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186" y="1777492"/>
            <a:ext cx="3685836" cy="3685836"/>
          </a:xfrm>
          <a:prstGeom prst="rect">
            <a:avLst/>
          </a:prstGeom>
        </p:spPr>
      </p:pic>
      <p:graphicFrame>
        <p:nvGraphicFramePr>
          <p:cNvPr id="119" name="Gráfico 118">
            <a:extLst>
              <a:ext uri="{FF2B5EF4-FFF2-40B4-BE49-F238E27FC236}">
                <a16:creationId xmlns:a16="http://schemas.microsoft.com/office/drawing/2014/main" id="{A2185306-EB4D-E802-C9EC-4A8AF1D2A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685367"/>
              </p:ext>
            </p:extLst>
          </p:nvPr>
        </p:nvGraphicFramePr>
        <p:xfrm>
          <a:off x="5029200" y="-265292"/>
          <a:ext cx="8222096" cy="915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318052" cy="469900"/>
          </a:xfrm>
        </p:spPr>
        <p:txBody>
          <a:bodyPr>
            <a:normAutofit/>
          </a:bodyPr>
          <a:lstStyle/>
          <a:p>
            <a:r>
              <a:rPr lang="es-ES" dirty="0"/>
              <a:t>Percepción sobre el futuro de la 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A924C-6642-76CD-E0A1-06586597BC0E}"/>
              </a:ext>
            </a:extLst>
          </p:cNvPr>
          <p:cNvSpPr txBox="1"/>
          <p:nvPr/>
        </p:nvSpPr>
        <p:spPr>
          <a:xfrm>
            <a:off x="1733550" y="1549389"/>
            <a:ext cx="4411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accent2"/>
                </a:solidFill>
                <a:latin typeface="+mj-lt"/>
              </a:rPr>
              <a:t>¿Qué tareas relacionadas con el consumo te gustaría ver automatizadas por la IA ?</a:t>
            </a:r>
          </a:p>
          <a:p>
            <a:pPr algn="r"/>
            <a:r>
              <a:rPr lang="es-ES" sz="1400" dirty="0">
                <a:solidFill>
                  <a:schemeClr val="accent2"/>
                </a:solidFill>
              </a:rPr>
              <a:t>(% respuesta múltiple)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Con6.5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32290B-AC23-B5F6-4F23-1ACD45B7A909}"/>
              </a:ext>
            </a:extLst>
          </p:cNvPr>
          <p:cNvSpPr txBox="1"/>
          <p:nvPr/>
        </p:nvSpPr>
        <p:spPr>
          <a:xfrm>
            <a:off x="6602038" y="1549389"/>
            <a:ext cx="48152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/>
                </a:solidFill>
                <a:latin typeface="+mj-lt"/>
              </a:rPr>
              <a:t>¿Cómo imaginas que la IA cambiará tu forma de consumir productos y servicios en 5 años?</a:t>
            </a:r>
          </a:p>
          <a:p>
            <a:r>
              <a:rPr lang="es-ES" sz="1400" dirty="0">
                <a:solidFill>
                  <a:schemeClr val="accent2"/>
                </a:solidFill>
              </a:rPr>
              <a:t>(% respuesta única)</a:t>
            </a:r>
          </a:p>
        </p:txBody>
      </p: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C9F5253B-323C-FD20-9C06-DE6CB50D956F}"/>
              </a:ext>
            </a:extLst>
          </p:cNvPr>
          <p:cNvGrpSpPr/>
          <p:nvPr/>
        </p:nvGrpSpPr>
        <p:grpSpPr>
          <a:xfrm>
            <a:off x="7010400" y="2735502"/>
            <a:ext cx="1752705" cy="3142106"/>
            <a:chOff x="7010400" y="2880640"/>
            <a:chExt cx="1752705" cy="3142106"/>
          </a:xfrm>
        </p:grpSpPr>
        <p:cxnSp>
          <p:nvCxnSpPr>
            <p:cNvPr id="123" name="Conector: angular 122">
              <a:extLst>
                <a:ext uri="{FF2B5EF4-FFF2-40B4-BE49-F238E27FC236}">
                  <a16:creationId xmlns:a16="http://schemas.microsoft.com/office/drawing/2014/main" id="{A684C1DA-BA6D-ACEF-A850-CBA908B5E6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89592" y="2892035"/>
              <a:ext cx="884907" cy="862118"/>
            </a:xfrm>
            <a:prstGeom prst="bentConnector3">
              <a:avLst>
                <a:gd name="adj1" fmla="val 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cto 142">
              <a:extLst>
                <a:ext uri="{FF2B5EF4-FFF2-40B4-BE49-F238E27FC236}">
                  <a16:creationId xmlns:a16="http://schemas.microsoft.com/office/drawing/2014/main" id="{8177A0C7-F611-4864-A992-DAD518C2A7FD}"/>
                </a:ext>
              </a:extLst>
            </p:cNvPr>
            <p:cNvCxnSpPr/>
            <p:nvPr/>
          </p:nvCxnSpPr>
          <p:spPr>
            <a:xfrm flipH="1">
              <a:off x="8301036" y="3786190"/>
              <a:ext cx="400050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144">
              <a:extLst>
                <a:ext uri="{FF2B5EF4-FFF2-40B4-BE49-F238E27FC236}">
                  <a16:creationId xmlns:a16="http://schemas.microsoft.com/office/drawing/2014/main" id="{9FA3171E-50D1-1499-95BF-64FC571B3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1036" y="3786190"/>
              <a:ext cx="0" cy="151923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id="{29DE1607-E788-D876-4891-AB73CFD347FC}"/>
                </a:ext>
              </a:extLst>
            </p:cNvPr>
            <p:cNvCxnSpPr/>
            <p:nvPr/>
          </p:nvCxnSpPr>
          <p:spPr>
            <a:xfrm flipH="1">
              <a:off x="7922419" y="5307806"/>
              <a:ext cx="378617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cto 152">
              <a:extLst>
                <a:ext uri="{FF2B5EF4-FFF2-40B4-BE49-F238E27FC236}">
                  <a16:creationId xmlns:a16="http://schemas.microsoft.com/office/drawing/2014/main" id="{2463A33F-2195-15C0-78D4-0C17302F5EAC}"/>
                </a:ext>
              </a:extLst>
            </p:cNvPr>
            <p:cNvCxnSpPr/>
            <p:nvPr/>
          </p:nvCxnSpPr>
          <p:spPr>
            <a:xfrm flipH="1">
              <a:off x="8577263" y="4669617"/>
              <a:ext cx="12382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id="{46A79FED-4921-F362-76AE-CCC603DB4DFF}"/>
                </a:ext>
              </a:extLst>
            </p:cNvPr>
            <p:cNvCxnSpPr>
              <a:cxnSpLocks/>
            </p:cNvCxnSpPr>
            <p:nvPr/>
          </p:nvCxnSpPr>
          <p:spPr>
            <a:xfrm>
              <a:off x="8577263" y="4669617"/>
              <a:ext cx="0" cy="1353129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cto 160">
              <a:extLst>
                <a:ext uri="{FF2B5EF4-FFF2-40B4-BE49-F238E27FC236}">
                  <a16:creationId xmlns:a16="http://schemas.microsoft.com/office/drawing/2014/main" id="{9770579F-6019-A0DD-A382-1614C6FE7209}"/>
                </a:ext>
              </a:extLst>
            </p:cNvPr>
            <p:cNvCxnSpPr/>
            <p:nvPr/>
          </p:nvCxnSpPr>
          <p:spPr>
            <a:xfrm flipH="1">
              <a:off x="7010400" y="6022746"/>
              <a:ext cx="156686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0" name="Imagen 169" hidden="1">
            <a:extLst>
              <a:ext uri="{FF2B5EF4-FFF2-40B4-BE49-F238E27FC236}">
                <a16:creationId xmlns:a16="http://schemas.microsoft.com/office/drawing/2014/main" id="{E79341B8-EA7F-C5CA-E872-61CE3C52E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4" y="4162425"/>
            <a:ext cx="790574" cy="790574"/>
          </a:xfrm>
          <a:prstGeom prst="rect">
            <a:avLst/>
          </a:prstGeom>
        </p:spPr>
      </p:pic>
      <p:grpSp>
        <p:nvGrpSpPr>
          <p:cNvPr id="7" name="Google Shape;1238;p48">
            <a:extLst>
              <a:ext uri="{FF2B5EF4-FFF2-40B4-BE49-F238E27FC236}">
                <a16:creationId xmlns:a16="http://schemas.microsoft.com/office/drawing/2014/main" id="{06EB1351-2E8E-AC89-F3C4-0603FB4F551E}"/>
              </a:ext>
            </a:extLst>
          </p:cNvPr>
          <p:cNvGrpSpPr/>
          <p:nvPr/>
        </p:nvGrpSpPr>
        <p:grpSpPr>
          <a:xfrm>
            <a:off x="1935025" y="2770639"/>
            <a:ext cx="3574458" cy="3210652"/>
            <a:chOff x="1147762" y="1131887"/>
            <a:chExt cx="5137150" cy="4619626"/>
          </a:xfrm>
        </p:grpSpPr>
        <p:sp>
          <p:nvSpPr>
            <p:cNvPr id="8" name="Google Shape;1239;p48">
              <a:extLst>
                <a:ext uri="{FF2B5EF4-FFF2-40B4-BE49-F238E27FC236}">
                  <a16:creationId xmlns:a16="http://schemas.microsoft.com/office/drawing/2014/main" id="{ECA22808-1C6A-04FF-8312-CD71211342A8}"/>
                </a:ext>
              </a:extLst>
            </p:cNvPr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40;p48">
              <a:extLst>
                <a:ext uri="{FF2B5EF4-FFF2-40B4-BE49-F238E27FC236}">
                  <a16:creationId xmlns:a16="http://schemas.microsoft.com/office/drawing/2014/main" id="{4BF80447-AE69-DCDE-89FB-49035D6E9DD2}"/>
                </a:ext>
              </a:extLst>
            </p:cNvPr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41;p48">
              <a:extLst>
                <a:ext uri="{FF2B5EF4-FFF2-40B4-BE49-F238E27FC236}">
                  <a16:creationId xmlns:a16="http://schemas.microsoft.com/office/drawing/2014/main" id="{12D051D7-BB5A-CC8E-1D05-29B0CCDD28AE}"/>
                </a:ext>
              </a:extLst>
            </p:cNvPr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184A74-DBF7-4C80-4164-6D540FF02DB6}"/>
              </a:ext>
            </a:extLst>
          </p:cNvPr>
          <p:cNvSpPr txBox="1"/>
          <p:nvPr/>
        </p:nvSpPr>
        <p:spPr>
          <a:xfrm rot="3582368">
            <a:off x="2955884" y="3404037"/>
            <a:ext cx="2382618" cy="9233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r>
              <a:rPr lang="es-ES" sz="1800" b="1" dirty="0"/>
              <a:t>Prefiero tener </a:t>
            </a:r>
          </a:p>
          <a:p>
            <a:r>
              <a:rPr lang="es-ES" sz="1800" b="1" dirty="0"/>
              <a:t>control total sobre mis tareas de compra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E58E20-712E-093F-A374-315950196856}"/>
              </a:ext>
            </a:extLst>
          </p:cNvPr>
          <p:cNvSpPr txBox="1"/>
          <p:nvPr/>
        </p:nvSpPr>
        <p:spPr>
          <a:xfrm>
            <a:off x="3084532" y="5094728"/>
            <a:ext cx="2327108" cy="9233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r>
              <a:rPr lang="es-ES" sz="1800" b="1" dirty="0"/>
              <a:t>La comparación de precios y la búsqueda de cupones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2E896A-0C80-546A-393F-04F9DB54B012}"/>
              </a:ext>
            </a:extLst>
          </p:cNvPr>
          <p:cNvSpPr txBox="1"/>
          <p:nvPr/>
        </p:nvSpPr>
        <p:spPr>
          <a:xfrm rot="17987867">
            <a:off x="1874252" y="4379590"/>
            <a:ext cx="1780086" cy="6463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s-ES" b="1" dirty="0">
                <a:solidFill>
                  <a:srgbClr val="292929"/>
                </a:solidFill>
              </a:rPr>
              <a:t>El seguimiento </a:t>
            </a:r>
          </a:p>
          <a:p>
            <a:pPr algn="ctr"/>
            <a:r>
              <a:rPr lang="es-ES" b="1" dirty="0">
                <a:solidFill>
                  <a:srgbClr val="292929"/>
                </a:solidFill>
              </a:rPr>
              <a:t>de envíos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48E110-0C38-6AC7-B00C-4AE07034803C}"/>
              </a:ext>
            </a:extLst>
          </p:cNvPr>
          <p:cNvSpPr txBox="1"/>
          <p:nvPr/>
        </p:nvSpPr>
        <p:spPr>
          <a:xfrm>
            <a:off x="2715288" y="2414888"/>
            <a:ext cx="2148752" cy="4001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r>
              <a:rPr lang="es-ES" sz="2000" b="1" dirty="0">
                <a:latin typeface="+mj-lt"/>
              </a:rPr>
              <a:t>38%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AC9357-3103-96E0-AFF5-C6692F956D1D}"/>
              </a:ext>
            </a:extLst>
          </p:cNvPr>
          <p:cNvSpPr txBox="1"/>
          <p:nvPr/>
        </p:nvSpPr>
        <p:spPr>
          <a:xfrm>
            <a:off x="4655784" y="5417668"/>
            <a:ext cx="2148752" cy="4001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r>
              <a:rPr lang="es-ES" sz="2000" b="1" dirty="0">
                <a:latin typeface="+mj-lt"/>
              </a:rPr>
              <a:t>38%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902382-4BFB-C24F-A8ED-30CEF02538A8}"/>
              </a:ext>
            </a:extLst>
          </p:cNvPr>
          <p:cNvSpPr txBox="1"/>
          <p:nvPr/>
        </p:nvSpPr>
        <p:spPr>
          <a:xfrm>
            <a:off x="674382" y="5417668"/>
            <a:ext cx="2148752" cy="4001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r>
              <a:rPr lang="es-ES" sz="2000" b="1" dirty="0">
                <a:latin typeface="+mj-lt"/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15740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17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16354 0.1206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9" grpId="0">
        <p:bldAsOne/>
      </p:bldGraphic>
      <p:bldP spid="12" grpId="0"/>
      <p:bldP spid="3" grpId="0"/>
      <p:bldP spid="13" grpId="0"/>
      <p:bldP spid="14" grpId="0"/>
      <p:bldP spid="15" grpId="0"/>
      <p:bldP spid="16" grpId="0" build="p"/>
      <p:bldP spid="17" grpId="0" build="p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 hidden="1"/>
          <p:cNvSpPr txBox="1"/>
          <p:nvPr/>
        </p:nvSpPr>
        <p:spPr>
          <a:xfrm>
            <a:off x="4066378" y="4848687"/>
            <a:ext cx="42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consumo en Europa</a:t>
            </a:r>
            <a:endParaRPr lang="es-ES" sz="2400" b="1" dirty="0">
              <a:solidFill>
                <a:srgbClr val="676C6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Port2</a:t>
            </a:r>
          </a:p>
        </p:txBody>
      </p:sp>
      <p:pic>
        <p:nvPicPr>
          <p:cNvPr id="13" name="Imagen 1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0" y="179141"/>
            <a:ext cx="1855680" cy="459328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184FD89-B9ED-DB6C-9D6B-2F70C0342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SECTORES</a:t>
            </a: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A5CEC77B-A092-385F-210C-1AFD003C27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5CC7D7-6716-2B59-E702-FCA4D95E1D3B}"/>
              </a:ext>
            </a:extLst>
          </p:cNvPr>
          <p:cNvCxnSpPr>
            <a:cxnSpLocks/>
          </p:cNvCxnSpPr>
          <p:nvPr/>
        </p:nvCxnSpPr>
        <p:spPr>
          <a:xfrm>
            <a:off x="7572355" y="4527241"/>
            <a:ext cx="2775809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14F7BB-5ED7-8E15-A14C-24BBD9A13650}"/>
              </a:ext>
            </a:extLst>
          </p:cNvPr>
          <p:cNvCxnSpPr>
            <a:cxnSpLocks/>
          </p:cNvCxnSpPr>
          <p:nvPr/>
        </p:nvCxnSpPr>
        <p:spPr>
          <a:xfrm>
            <a:off x="7556051" y="4527241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230883-697E-14DA-52A5-6928E8B1A3A3}"/>
              </a:ext>
            </a:extLst>
          </p:cNvPr>
          <p:cNvCxnSpPr>
            <a:cxnSpLocks/>
          </p:cNvCxnSpPr>
          <p:nvPr/>
        </p:nvCxnSpPr>
        <p:spPr>
          <a:xfrm>
            <a:off x="9332330" y="4527241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333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-0.05521 4.81481E-6 " pathEditMode="relative" rAng="0" ptsTypes="AA" p14:bounceEnd="50000">
                                          <p:cBhvr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333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05404 4.81481E-6 " pathEditMode="relative" rAng="0" ptsTypes="AA" p14:bounceEnd="50000">
                                          <p:cBhvr>
                                            <p:cTn id="22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333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-0.05521 4.81481E-6 " pathEditMode="relative" rAng="0" ptsTypes="AA">
                                          <p:cBhvr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333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05404 4.81481E-6 " pathEditMode="relative" rAng="0" ptsTypes="AA">
                                          <p:cBhvr>
                                            <p:cTn id="22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2AE2BDBB-9910-549E-AD24-FA0A899B1EE5}"/>
              </a:ext>
            </a:extLst>
          </p:cNvPr>
          <p:cNvGrpSpPr/>
          <p:nvPr/>
        </p:nvGrpSpPr>
        <p:grpSpPr>
          <a:xfrm>
            <a:off x="9530513" y="3112794"/>
            <a:ext cx="1770002" cy="493797"/>
            <a:chOff x="9308263" y="3100094"/>
            <a:chExt cx="1770002" cy="493797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387B8A40-3898-407A-321D-0367097EE74D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63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F72F57DE-B588-3DF2-F51A-E462B7BFC41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5A661524-3B42-3135-B544-D86C9AE5B8EE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DB8AEE7-FE92-765E-3201-3BB706685FBC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-4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58" name="Diagrama de flujo: proceso 57">
              <a:extLst>
                <a:ext uri="{FF2B5EF4-FFF2-40B4-BE49-F238E27FC236}">
                  <a16:creationId xmlns:a16="http://schemas.microsoft.com/office/drawing/2014/main" id="{94A5F201-A991-F484-8A20-48F9958BC8AE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870502" cy="469900"/>
          </a:xfrm>
        </p:spPr>
        <p:txBody>
          <a:bodyPr>
            <a:normAutofit/>
          </a:bodyPr>
          <a:lstStyle/>
          <a:p>
            <a:r>
              <a:rPr lang="es-ES" dirty="0"/>
              <a:t>Electro y Tecnología. Compra e importe medio gastado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2350" y="755149"/>
            <a:ext cx="7924352" cy="469900"/>
          </a:xfrm>
        </p:spPr>
        <p:txBody>
          <a:bodyPr/>
          <a:lstStyle/>
          <a:p>
            <a:r>
              <a:rPr lang="es-ES" dirty="0"/>
              <a:t>(respuesta múltiple 2024)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35509"/>
              </p:ext>
            </p:extLst>
          </p:nvPr>
        </p:nvGraphicFramePr>
        <p:xfrm>
          <a:off x="891485" y="2593189"/>
          <a:ext cx="2607207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7207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Pequeños electrodomésticos </a:t>
                      </a:r>
                    </a:p>
                    <a:p>
                      <a:pPr marL="0" algn="r" defTabSz="914456" rtl="0" eaLnBrk="1" latinLnBrk="0" hangingPunct="1"/>
                      <a:r>
                        <a:rPr lang="es-ES" sz="11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(PAE)</a:t>
                      </a:r>
                      <a:endParaRPr lang="es-ES" sz="1400" b="1" kern="1200" spc="-100" baseline="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Electrodomésticos gama blanca </a:t>
                      </a:r>
                      <a:r>
                        <a:rPr lang="es-ES" sz="1100" b="1" spc="-100" baseline="0" dirty="0">
                          <a:solidFill>
                            <a:srgbClr val="292929"/>
                          </a:solidFill>
                        </a:rPr>
                        <a:t>(para cocina)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Tecnología </a:t>
                      </a:r>
                    </a:p>
                    <a:p>
                      <a:pPr algn="r"/>
                      <a:r>
                        <a:rPr lang="es-ES" sz="1100" b="1" spc="-100" baseline="0" dirty="0">
                          <a:solidFill>
                            <a:srgbClr val="292929"/>
                          </a:solidFill>
                        </a:rPr>
                        <a:t>(productos informáticos)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Electrodomésticos gama marrón </a:t>
                      </a:r>
                      <a:r>
                        <a:rPr lang="es-ES" sz="1100" b="1" spc="-100" baseline="0" dirty="0">
                          <a:solidFill>
                            <a:srgbClr val="292929"/>
                          </a:solidFill>
                        </a:rPr>
                        <a:t>(Audio/vídeo)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Climatización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ct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01064"/>
              </p:ext>
            </p:extLst>
          </p:nvPr>
        </p:nvGraphicFramePr>
        <p:xfrm>
          <a:off x="3744680" y="2457199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3421568" y="2331661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+9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-4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-3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 hidden="1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 hidden="1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 hidden="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Con7.1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6276E2-78EF-AD5D-2C9C-98B9A3AD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Grupo 132">
            <a:extLst>
              <a:ext uri="{FF2B5EF4-FFF2-40B4-BE49-F238E27FC236}">
                <a16:creationId xmlns:a16="http://schemas.microsoft.com/office/drawing/2014/main" id="{93D68398-823D-D685-5CF7-DB8D815C6F82}"/>
              </a:ext>
            </a:extLst>
          </p:cNvPr>
          <p:cNvGrpSpPr/>
          <p:nvPr/>
        </p:nvGrpSpPr>
        <p:grpSpPr>
          <a:xfrm>
            <a:off x="9196916" y="2845251"/>
            <a:ext cx="1809722" cy="338554"/>
            <a:chOff x="9196916" y="2845251"/>
            <a:chExt cx="1809722" cy="338554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B432340D-6F5E-4348-5DEB-21749DCD2127}"/>
                </a:ext>
              </a:extLst>
            </p:cNvPr>
            <p:cNvSpPr txBox="1"/>
            <p:nvPr/>
          </p:nvSpPr>
          <p:spPr>
            <a:xfrm>
              <a:off x="9196916" y="2845251"/>
              <a:ext cx="17936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HA COMPRADO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E4199054-9537-EDED-841B-3861E3F40954}"/>
                </a:ext>
              </a:extLst>
            </p:cNvPr>
            <p:cNvCxnSpPr>
              <a:cxnSpLocks/>
              <a:stCxn id="76" idx="6"/>
            </p:cNvCxnSpPr>
            <p:nvPr/>
          </p:nvCxnSpPr>
          <p:spPr>
            <a:xfrm flipV="1">
              <a:off x="9410116" y="3139867"/>
              <a:ext cx="1596522" cy="44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6523DD0E-B2B7-B2D6-DCA2-0792769AAA70}"/>
                </a:ext>
              </a:extLst>
            </p:cNvPr>
            <p:cNvSpPr/>
            <p:nvPr/>
          </p:nvSpPr>
          <p:spPr>
            <a:xfrm>
              <a:off x="10930384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111AFF64-81FF-C6A7-0FFA-327E5F027DCF}"/>
              </a:ext>
            </a:extLst>
          </p:cNvPr>
          <p:cNvGrpSpPr/>
          <p:nvPr/>
        </p:nvGrpSpPr>
        <p:grpSpPr>
          <a:xfrm>
            <a:off x="8591746" y="2730598"/>
            <a:ext cx="1775382" cy="1776472"/>
            <a:chOff x="8591746" y="2730598"/>
            <a:chExt cx="1775382" cy="1776472"/>
          </a:xfrm>
        </p:grpSpPr>
        <p:grpSp>
          <p:nvGrpSpPr>
            <p:cNvPr id="70" name="Google Shape;1304;p48">
              <a:extLst>
                <a:ext uri="{FF2B5EF4-FFF2-40B4-BE49-F238E27FC236}">
                  <a16:creationId xmlns:a16="http://schemas.microsoft.com/office/drawing/2014/main" id="{8AFB18FA-0280-B5B0-B9EF-29EB5A2D38CC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76" name="Google Shape;1310;p48">
                <a:extLst>
                  <a:ext uri="{FF2B5EF4-FFF2-40B4-BE49-F238E27FC236}">
                    <a16:creationId xmlns:a16="http://schemas.microsoft.com/office/drawing/2014/main" id="{213C0E74-B287-F5CB-85DF-BF3C958DC966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311;p48">
                <a:extLst>
                  <a:ext uri="{FF2B5EF4-FFF2-40B4-BE49-F238E27FC236}">
                    <a16:creationId xmlns:a16="http://schemas.microsoft.com/office/drawing/2014/main" id="{63EEEC59-2534-0671-E7AD-27061BA74497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318;p48">
                <a:extLst>
                  <a:ext uri="{FF2B5EF4-FFF2-40B4-BE49-F238E27FC236}">
                    <a16:creationId xmlns:a16="http://schemas.microsoft.com/office/drawing/2014/main" id="{7776E2D2-FD92-18DC-62F8-2153853A8BF6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1" name="Gráfico 49">
              <a:extLst>
                <a:ext uri="{FF2B5EF4-FFF2-40B4-BE49-F238E27FC236}">
                  <a16:creationId xmlns:a16="http://schemas.microsoft.com/office/drawing/2014/main" id="{8AC4A4CD-94EC-A8E6-1A8F-6F9367F5D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109" name="Gráfico 49">
              <a:extLst>
                <a:ext uri="{FF2B5EF4-FFF2-40B4-BE49-F238E27FC236}">
                  <a16:creationId xmlns:a16="http://schemas.microsoft.com/office/drawing/2014/main" id="{9F0B4EC4-5056-0EDF-943E-B5FCA0DC0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18CBE485-42F0-C6F6-0CDB-54D8C8842C51}"/>
              </a:ext>
            </a:extLst>
          </p:cNvPr>
          <p:cNvGrpSpPr/>
          <p:nvPr/>
        </p:nvGrpSpPr>
        <p:grpSpPr>
          <a:xfrm>
            <a:off x="7484036" y="4093115"/>
            <a:ext cx="1772383" cy="491995"/>
            <a:chOff x="7922525" y="2268168"/>
            <a:chExt cx="1772383" cy="491995"/>
          </a:xfrm>
        </p:grpSpPr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B1B82727-AEE8-8AA5-FD6C-A66CE5709327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470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6F71997C-0C96-F5F8-6B69-2AFF0D237F66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B8CD3B29-A4B5-E264-730A-82085895114E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C44184DF-B02E-0CA5-EA78-D8002F1A7144}"/>
                </a:ext>
              </a:extLst>
            </p:cNvPr>
            <p:cNvSpPr txBox="1"/>
            <p:nvPr/>
          </p:nvSpPr>
          <p:spPr>
            <a:xfrm>
              <a:off x="9081726" y="2268168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+5%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21" name="Diagrama de flujo: proceso 120">
              <a:extLst>
                <a:ext uri="{FF2B5EF4-FFF2-40B4-BE49-F238E27FC236}">
                  <a16:creationId xmlns:a16="http://schemas.microsoft.com/office/drawing/2014/main" id="{3E828710-86E6-0A1E-F478-D74BAD630243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4F654A28-D4E2-162E-2FE8-897045FCB672}"/>
              </a:ext>
            </a:extLst>
          </p:cNvPr>
          <p:cNvGrpSpPr/>
          <p:nvPr/>
        </p:nvGrpSpPr>
        <p:grpSpPr>
          <a:xfrm>
            <a:off x="7754443" y="3823770"/>
            <a:ext cx="2565976" cy="338554"/>
            <a:chOff x="7754443" y="3823770"/>
            <a:chExt cx="2565976" cy="338554"/>
          </a:xfrm>
        </p:grpSpPr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3581DE4B-2560-3ACF-D8E9-4CE54BC675C0}"/>
                </a:ext>
              </a:extLst>
            </p:cNvPr>
            <p:cNvSpPr txBox="1"/>
            <p:nvPr/>
          </p:nvSpPr>
          <p:spPr>
            <a:xfrm>
              <a:off x="7790198" y="3823770"/>
              <a:ext cx="2530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GASTO MEDIO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78FB27D1-1B52-3482-B6BF-64DC110D9FDD}"/>
                </a:ext>
              </a:extLst>
            </p:cNvPr>
            <p:cNvCxnSpPr>
              <a:cxnSpLocks/>
            </p:cNvCxnSpPr>
            <p:nvPr/>
          </p:nvCxnSpPr>
          <p:spPr>
            <a:xfrm>
              <a:off x="7755255" y="4116294"/>
              <a:ext cx="1800225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C82DA94C-4446-22C4-E820-D4B3DF38BB79}"/>
                </a:ext>
              </a:extLst>
            </p:cNvPr>
            <p:cNvSpPr/>
            <p:nvPr/>
          </p:nvSpPr>
          <p:spPr>
            <a:xfrm>
              <a:off x="7754443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047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356687"/>
            <a:ext cx="8067675" cy="469900"/>
          </a:xfrm>
        </p:spPr>
        <p:txBody>
          <a:bodyPr>
            <a:normAutofit fontScale="90000"/>
          </a:bodyPr>
          <a:lstStyle/>
          <a:p>
            <a:r>
              <a:rPr lang="es-ES" dirty="0"/>
              <a:t>Barómetro mensual. Percepción situación general y personal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(nota del 1 al 10)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EC0C8C-B204-A2E4-7558-A6F2F69A8449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Bar1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B67EDE02-855E-700E-F6A9-6B34E6AC4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772332"/>
              </p:ext>
            </p:extLst>
          </p:nvPr>
        </p:nvGraphicFramePr>
        <p:xfrm>
          <a:off x="1657350" y="1409701"/>
          <a:ext cx="98488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A3DCC91E-F06C-0E6F-3A00-91E1949A6AB1}"/>
              </a:ext>
            </a:extLst>
          </p:cNvPr>
          <p:cNvSpPr/>
          <p:nvPr/>
        </p:nvSpPr>
        <p:spPr>
          <a:xfrm>
            <a:off x="1669454" y="1848763"/>
            <a:ext cx="248541" cy="2985128"/>
          </a:xfrm>
          <a:custGeom>
            <a:avLst/>
            <a:gdLst/>
            <a:ahLst/>
            <a:cxnLst/>
            <a:rect l="l" t="t" r="r" b="b"/>
            <a:pathLst>
              <a:path w="248541" h="2985128">
                <a:moveTo>
                  <a:pt x="189407" y="2812551"/>
                </a:moveTo>
                <a:cubicBezTo>
                  <a:pt x="175841" y="2812353"/>
                  <a:pt x="165475" y="2818602"/>
                  <a:pt x="158309" y="2831297"/>
                </a:cubicBezTo>
                <a:cubicBezTo>
                  <a:pt x="151143" y="2843992"/>
                  <a:pt x="147531" y="2864324"/>
                  <a:pt x="147472" y="2892292"/>
                </a:cubicBezTo>
                <a:cubicBezTo>
                  <a:pt x="147531" y="2921139"/>
                  <a:pt x="151143" y="2941642"/>
                  <a:pt x="158309" y="2953801"/>
                </a:cubicBezTo>
                <a:cubicBezTo>
                  <a:pt x="165475" y="2965960"/>
                  <a:pt x="175841" y="2971866"/>
                  <a:pt x="189407" y="2971518"/>
                </a:cubicBezTo>
                <a:cubicBezTo>
                  <a:pt x="203445" y="2971877"/>
                  <a:pt x="214025" y="2965950"/>
                  <a:pt x="221148" y="2953737"/>
                </a:cubicBezTo>
                <a:cubicBezTo>
                  <a:pt x="228271" y="2941524"/>
                  <a:pt x="231841" y="2920871"/>
                  <a:pt x="231857" y="2891778"/>
                </a:cubicBezTo>
                <a:cubicBezTo>
                  <a:pt x="231841" y="2862931"/>
                  <a:pt x="228271" y="2842428"/>
                  <a:pt x="221148" y="2830268"/>
                </a:cubicBezTo>
                <a:cubicBezTo>
                  <a:pt x="214025" y="2818109"/>
                  <a:pt x="203445" y="2812203"/>
                  <a:pt x="189407" y="2812551"/>
                </a:cubicBezTo>
                <a:close/>
                <a:moveTo>
                  <a:pt x="190179" y="2798953"/>
                </a:moveTo>
                <a:cubicBezTo>
                  <a:pt x="207945" y="2798625"/>
                  <a:pt x="221735" y="2805704"/>
                  <a:pt x="231549" y="2820189"/>
                </a:cubicBezTo>
                <a:cubicBezTo>
                  <a:pt x="241363" y="2834675"/>
                  <a:pt x="246341" y="2858538"/>
                  <a:pt x="246484" y="2891778"/>
                </a:cubicBezTo>
                <a:cubicBezTo>
                  <a:pt x="246277" y="2925376"/>
                  <a:pt x="241041" y="2949421"/>
                  <a:pt x="230777" y="2963912"/>
                </a:cubicBezTo>
                <a:cubicBezTo>
                  <a:pt x="220513" y="2978403"/>
                  <a:pt x="206466" y="2985471"/>
                  <a:pt x="188635" y="2985116"/>
                </a:cubicBezTo>
                <a:cubicBezTo>
                  <a:pt x="171668" y="2985455"/>
                  <a:pt x="158146" y="2978419"/>
                  <a:pt x="148069" y="2964009"/>
                </a:cubicBezTo>
                <a:cubicBezTo>
                  <a:pt x="137993" y="2949598"/>
                  <a:pt x="132833" y="2925778"/>
                  <a:pt x="132588" y="2892549"/>
                </a:cubicBezTo>
                <a:cubicBezTo>
                  <a:pt x="132833" y="2860065"/>
                  <a:pt x="138122" y="2836299"/>
                  <a:pt x="148455" y="2821250"/>
                </a:cubicBezTo>
                <a:cubicBezTo>
                  <a:pt x="158789" y="2806202"/>
                  <a:pt x="172697" y="2798770"/>
                  <a:pt x="190179" y="2798953"/>
                </a:cubicBezTo>
                <a:close/>
                <a:moveTo>
                  <a:pt x="187366" y="2522142"/>
                </a:moveTo>
                <a:lnTo>
                  <a:pt x="202250" y="2522142"/>
                </a:lnTo>
                <a:lnTo>
                  <a:pt x="202250" y="2688534"/>
                </a:lnTo>
                <a:lnTo>
                  <a:pt x="242112" y="2688534"/>
                </a:lnTo>
                <a:lnTo>
                  <a:pt x="242112" y="2702132"/>
                </a:lnTo>
                <a:lnTo>
                  <a:pt x="142875" y="2702132"/>
                </a:lnTo>
                <a:lnTo>
                  <a:pt x="142875" y="2688534"/>
                </a:lnTo>
                <a:lnTo>
                  <a:pt x="187366" y="2688534"/>
                </a:lnTo>
                <a:lnTo>
                  <a:pt x="187366" y="2538055"/>
                </a:lnTo>
                <a:lnTo>
                  <a:pt x="143132" y="2560691"/>
                </a:lnTo>
                <a:lnTo>
                  <a:pt x="143132" y="2545771"/>
                </a:lnTo>
                <a:close/>
                <a:moveTo>
                  <a:pt x="185807" y="2239162"/>
                </a:moveTo>
                <a:cubicBezTo>
                  <a:pt x="202604" y="2239128"/>
                  <a:pt x="215441" y="2243496"/>
                  <a:pt x="224316" y="2252267"/>
                </a:cubicBezTo>
                <a:cubicBezTo>
                  <a:pt x="233192" y="2261038"/>
                  <a:pt x="237667" y="2274414"/>
                  <a:pt x="237740" y="2292397"/>
                </a:cubicBezTo>
                <a:cubicBezTo>
                  <a:pt x="237767" y="2301157"/>
                  <a:pt x="235852" y="2310062"/>
                  <a:pt x="231995" y="2319111"/>
                </a:cubicBezTo>
                <a:cubicBezTo>
                  <a:pt x="228138" y="2328160"/>
                  <a:pt x="222176" y="2337258"/>
                  <a:pt x="214109" y="2346404"/>
                </a:cubicBezTo>
                <a:lnTo>
                  <a:pt x="160078" y="2408126"/>
                </a:lnTo>
                <a:lnTo>
                  <a:pt x="242112" y="2408126"/>
                </a:lnTo>
                <a:lnTo>
                  <a:pt x="242112" y="2422238"/>
                </a:lnTo>
                <a:lnTo>
                  <a:pt x="138495" y="2422238"/>
                </a:lnTo>
                <a:lnTo>
                  <a:pt x="138495" y="2411718"/>
                </a:lnTo>
                <a:lnTo>
                  <a:pt x="201502" y="2338946"/>
                </a:lnTo>
                <a:cubicBezTo>
                  <a:pt x="208695" y="2330679"/>
                  <a:pt x="214055" y="2322717"/>
                  <a:pt x="217582" y="2315060"/>
                </a:cubicBezTo>
                <a:cubicBezTo>
                  <a:pt x="221109" y="2307404"/>
                  <a:pt x="222867" y="2300278"/>
                  <a:pt x="222856" y="2293683"/>
                </a:cubicBezTo>
                <a:cubicBezTo>
                  <a:pt x="222744" y="2279029"/>
                  <a:pt x="219495" y="2268509"/>
                  <a:pt x="213112" y="2262123"/>
                </a:cubicBezTo>
                <a:cubicBezTo>
                  <a:pt x="206728" y="2255736"/>
                  <a:pt x="197884" y="2252615"/>
                  <a:pt x="186579" y="2252760"/>
                </a:cubicBezTo>
                <a:cubicBezTo>
                  <a:pt x="177405" y="2252914"/>
                  <a:pt x="170195" y="2254894"/>
                  <a:pt x="164948" y="2258699"/>
                </a:cubicBezTo>
                <a:cubicBezTo>
                  <a:pt x="159700" y="2262505"/>
                  <a:pt x="155882" y="2267211"/>
                  <a:pt x="153493" y="2272819"/>
                </a:cubicBezTo>
                <a:cubicBezTo>
                  <a:pt x="151105" y="2278426"/>
                  <a:pt x="149612" y="2284009"/>
                  <a:pt x="149015" y="2289568"/>
                </a:cubicBezTo>
                <a:lnTo>
                  <a:pt x="134902" y="2286739"/>
                </a:lnTo>
                <a:cubicBezTo>
                  <a:pt x="135201" y="2279831"/>
                  <a:pt x="137141" y="2272744"/>
                  <a:pt x="140723" y="2265480"/>
                </a:cubicBezTo>
                <a:cubicBezTo>
                  <a:pt x="144305" y="2258216"/>
                  <a:pt x="149787" y="2252068"/>
                  <a:pt x="157172" y="2247035"/>
                </a:cubicBezTo>
                <a:cubicBezTo>
                  <a:pt x="164556" y="2242002"/>
                  <a:pt x="174101" y="2239377"/>
                  <a:pt x="185807" y="2239162"/>
                </a:cubicBezTo>
                <a:close/>
                <a:moveTo>
                  <a:pt x="185807" y="1959268"/>
                </a:moveTo>
                <a:cubicBezTo>
                  <a:pt x="203006" y="1959386"/>
                  <a:pt x="216196" y="1963716"/>
                  <a:pt x="225377" y="1972257"/>
                </a:cubicBezTo>
                <a:cubicBezTo>
                  <a:pt x="234558" y="1980797"/>
                  <a:pt x="239194" y="1992838"/>
                  <a:pt x="239283" y="2008378"/>
                </a:cubicBezTo>
                <a:cubicBezTo>
                  <a:pt x="239326" y="2017329"/>
                  <a:pt x="237123" y="2025483"/>
                  <a:pt x="232672" y="2032840"/>
                </a:cubicBezTo>
                <a:cubicBezTo>
                  <a:pt x="228221" y="2040197"/>
                  <a:pt x="221263" y="2045930"/>
                  <a:pt x="211798" y="2050039"/>
                </a:cubicBezTo>
                <a:cubicBezTo>
                  <a:pt x="222301" y="2052625"/>
                  <a:pt x="230471" y="2057529"/>
                  <a:pt x="236308" y="2064751"/>
                </a:cubicBezTo>
                <a:cubicBezTo>
                  <a:pt x="242145" y="2071972"/>
                  <a:pt x="245108" y="2082154"/>
                  <a:pt x="245198" y="2095297"/>
                </a:cubicBezTo>
                <a:cubicBezTo>
                  <a:pt x="244916" y="2111682"/>
                  <a:pt x="239767" y="2124122"/>
                  <a:pt x="229752" y="2132617"/>
                </a:cubicBezTo>
                <a:cubicBezTo>
                  <a:pt x="219737" y="2141113"/>
                  <a:pt x="206551" y="2145384"/>
                  <a:pt x="190195" y="2145430"/>
                </a:cubicBezTo>
                <a:cubicBezTo>
                  <a:pt x="179956" y="2145436"/>
                  <a:pt x="170409" y="2143564"/>
                  <a:pt x="161552" y="2139815"/>
                </a:cubicBezTo>
                <a:cubicBezTo>
                  <a:pt x="152696" y="2136065"/>
                  <a:pt x="145012" y="2130403"/>
                  <a:pt x="138503" y="2122827"/>
                </a:cubicBezTo>
                <a:lnTo>
                  <a:pt x="148018" y="2112278"/>
                </a:lnTo>
                <a:cubicBezTo>
                  <a:pt x="153263" y="2118721"/>
                  <a:pt x="159554" y="2123588"/>
                  <a:pt x="166888" y="2126879"/>
                </a:cubicBezTo>
                <a:cubicBezTo>
                  <a:pt x="174223" y="2130171"/>
                  <a:pt x="181992" y="2131822"/>
                  <a:pt x="190195" y="2131832"/>
                </a:cubicBezTo>
                <a:cubicBezTo>
                  <a:pt x="201532" y="2131725"/>
                  <a:pt x="210940" y="2128723"/>
                  <a:pt x="218420" y="2122827"/>
                </a:cubicBezTo>
                <a:cubicBezTo>
                  <a:pt x="225899" y="2116931"/>
                  <a:pt x="229778" y="2108012"/>
                  <a:pt x="230057" y="2096069"/>
                </a:cubicBezTo>
                <a:cubicBezTo>
                  <a:pt x="229875" y="2082460"/>
                  <a:pt x="225803" y="2072758"/>
                  <a:pt x="217839" y="2066963"/>
                </a:cubicBezTo>
                <a:cubicBezTo>
                  <a:pt x="209876" y="2061169"/>
                  <a:pt x="199112" y="2058350"/>
                  <a:pt x="185549" y="2058505"/>
                </a:cubicBezTo>
                <a:lnTo>
                  <a:pt x="168826" y="2058505"/>
                </a:lnTo>
                <a:lnTo>
                  <a:pt x="168826" y="2044907"/>
                </a:lnTo>
                <a:lnTo>
                  <a:pt x="186064" y="2044907"/>
                </a:lnTo>
                <a:cubicBezTo>
                  <a:pt x="197770" y="2044572"/>
                  <a:pt x="206968" y="2040900"/>
                  <a:pt x="213658" y="2033891"/>
                </a:cubicBezTo>
                <a:cubicBezTo>
                  <a:pt x="220347" y="2026882"/>
                  <a:pt x="223756" y="2018548"/>
                  <a:pt x="223885" y="2008889"/>
                </a:cubicBezTo>
                <a:cubicBezTo>
                  <a:pt x="223987" y="1998096"/>
                  <a:pt x="221082" y="1989438"/>
                  <a:pt x="215169" y="1982913"/>
                </a:cubicBezTo>
                <a:cubicBezTo>
                  <a:pt x="209257" y="1976389"/>
                  <a:pt x="199727" y="1973040"/>
                  <a:pt x="186579" y="1972866"/>
                </a:cubicBezTo>
                <a:cubicBezTo>
                  <a:pt x="177399" y="1973022"/>
                  <a:pt x="170144" y="1975016"/>
                  <a:pt x="164814" y="1978849"/>
                </a:cubicBezTo>
                <a:cubicBezTo>
                  <a:pt x="159484" y="1982683"/>
                  <a:pt x="155584" y="1987421"/>
                  <a:pt x="153112" y="1993065"/>
                </a:cubicBezTo>
                <a:cubicBezTo>
                  <a:pt x="150641" y="1998708"/>
                  <a:pt x="149104" y="2004324"/>
                  <a:pt x="148500" y="2009911"/>
                </a:cubicBezTo>
                <a:lnTo>
                  <a:pt x="134388" y="2006845"/>
                </a:lnTo>
                <a:cubicBezTo>
                  <a:pt x="134693" y="1999889"/>
                  <a:pt x="136678" y="1992780"/>
                  <a:pt x="140342" y="1985518"/>
                </a:cubicBezTo>
                <a:cubicBezTo>
                  <a:pt x="144006" y="1978257"/>
                  <a:pt x="149572" y="1972120"/>
                  <a:pt x="157038" y="1967107"/>
                </a:cubicBezTo>
                <a:cubicBezTo>
                  <a:pt x="164505" y="1962094"/>
                  <a:pt x="174094" y="1959481"/>
                  <a:pt x="185807" y="1959268"/>
                </a:cubicBezTo>
                <a:close/>
                <a:moveTo>
                  <a:pt x="209997" y="1702230"/>
                </a:moveTo>
                <a:lnTo>
                  <a:pt x="146989" y="1800246"/>
                </a:lnTo>
                <a:lnTo>
                  <a:pt x="209997" y="1800246"/>
                </a:lnTo>
                <a:close/>
                <a:moveTo>
                  <a:pt x="206654" y="1682460"/>
                </a:moveTo>
                <a:lnTo>
                  <a:pt x="224881" y="1682460"/>
                </a:lnTo>
                <a:lnTo>
                  <a:pt x="224881" y="1800246"/>
                </a:lnTo>
                <a:lnTo>
                  <a:pt x="248541" y="1800246"/>
                </a:lnTo>
                <a:lnTo>
                  <a:pt x="248541" y="1814873"/>
                </a:lnTo>
                <a:lnTo>
                  <a:pt x="224881" y="1814873"/>
                </a:lnTo>
                <a:lnTo>
                  <a:pt x="224881" y="1862450"/>
                </a:lnTo>
                <a:lnTo>
                  <a:pt x="209997" y="1862450"/>
                </a:lnTo>
                <a:lnTo>
                  <a:pt x="209997" y="1814873"/>
                </a:lnTo>
                <a:lnTo>
                  <a:pt x="126673" y="1814873"/>
                </a:lnTo>
                <a:lnTo>
                  <a:pt x="126673" y="1805635"/>
                </a:lnTo>
                <a:close/>
                <a:moveTo>
                  <a:pt x="146218" y="1402566"/>
                </a:moveTo>
                <a:lnTo>
                  <a:pt x="236469" y="1402566"/>
                </a:lnTo>
                <a:lnTo>
                  <a:pt x="236469" y="1417707"/>
                </a:lnTo>
                <a:lnTo>
                  <a:pt x="160588" y="1417707"/>
                </a:lnTo>
                <a:lnTo>
                  <a:pt x="160588" y="1476627"/>
                </a:lnTo>
                <a:cubicBezTo>
                  <a:pt x="164747" y="1475745"/>
                  <a:pt x="168907" y="1475136"/>
                  <a:pt x="173066" y="1474799"/>
                </a:cubicBezTo>
                <a:cubicBezTo>
                  <a:pt x="177226" y="1474462"/>
                  <a:pt x="181128" y="1474302"/>
                  <a:pt x="184774" y="1474318"/>
                </a:cubicBezTo>
                <a:cubicBezTo>
                  <a:pt x="198700" y="1474457"/>
                  <a:pt x="209980" y="1477033"/>
                  <a:pt x="218612" y="1482045"/>
                </a:cubicBezTo>
                <a:cubicBezTo>
                  <a:pt x="227244" y="1487058"/>
                  <a:pt x="233547" y="1493671"/>
                  <a:pt x="237519" y="1501885"/>
                </a:cubicBezTo>
                <a:cubicBezTo>
                  <a:pt x="241491" y="1510099"/>
                  <a:pt x="243451" y="1519078"/>
                  <a:pt x="243398" y="1528822"/>
                </a:cubicBezTo>
                <a:cubicBezTo>
                  <a:pt x="243233" y="1545710"/>
                  <a:pt x="238362" y="1559328"/>
                  <a:pt x="228784" y="1569678"/>
                </a:cubicBezTo>
                <a:cubicBezTo>
                  <a:pt x="219206" y="1580028"/>
                  <a:pt x="205908" y="1585349"/>
                  <a:pt x="188890" y="1585642"/>
                </a:cubicBezTo>
                <a:cubicBezTo>
                  <a:pt x="178648" y="1585648"/>
                  <a:pt x="169101" y="1583776"/>
                  <a:pt x="160250" y="1580027"/>
                </a:cubicBezTo>
                <a:cubicBezTo>
                  <a:pt x="151399" y="1576277"/>
                  <a:pt x="143721" y="1570615"/>
                  <a:pt x="137217" y="1563040"/>
                </a:cubicBezTo>
                <a:lnTo>
                  <a:pt x="146731" y="1552492"/>
                </a:lnTo>
                <a:cubicBezTo>
                  <a:pt x="151965" y="1558934"/>
                  <a:pt x="158249" y="1563801"/>
                  <a:pt x="165581" y="1567092"/>
                </a:cubicBezTo>
                <a:cubicBezTo>
                  <a:pt x="172914" y="1570383"/>
                  <a:pt x="180683" y="1572034"/>
                  <a:pt x="188890" y="1572044"/>
                </a:cubicBezTo>
                <a:cubicBezTo>
                  <a:pt x="200887" y="1571900"/>
                  <a:pt x="210407" y="1568073"/>
                  <a:pt x="217450" y="1560563"/>
                </a:cubicBezTo>
                <a:cubicBezTo>
                  <a:pt x="224494" y="1553054"/>
                  <a:pt x="228096" y="1542731"/>
                  <a:pt x="228257" y="1529594"/>
                </a:cubicBezTo>
                <a:cubicBezTo>
                  <a:pt x="228439" y="1518312"/>
                  <a:pt x="225180" y="1508718"/>
                  <a:pt x="218479" y="1500812"/>
                </a:cubicBezTo>
                <a:cubicBezTo>
                  <a:pt x="211779" y="1492906"/>
                  <a:pt x="200544" y="1488779"/>
                  <a:pt x="184774" y="1488430"/>
                </a:cubicBezTo>
                <a:cubicBezTo>
                  <a:pt x="179831" y="1488420"/>
                  <a:pt x="174793" y="1488698"/>
                  <a:pt x="169659" y="1489267"/>
                </a:cubicBezTo>
                <a:cubicBezTo>
                  <a:pt x="164526" y="1489835"/>
                  <a:pt x="159620" y="1490757"/>
                  <a:pt x="154942" y="1492032"/>
                </a:cubicBezTo>
                <a:lnTo>
                  <a:pt x="146218" y="1486378"/>
                </a:lnTo>
                <a:close/>
                <a:moveTo>
                  <a:pt x="199440" y="1211622"/>
                </a:moveTo>
                <a:cubicBezTo>
                  <a:pt x="189872" y="1211676"/>
                  <a:pt x="181350" y="1212984"/>
                  <a:pt x="173873" y="1215546"/>
                </a:cubicBezTo>
                <a:cubicBezTo>
                  <a:pt x="166395" y="1218108"/>
                  <a:pt x="159481" y="1221603"/>
                  <a:pt x="153130" y="1226030"/>
                </a:cubicBezTo>
                <a:cubicBezTo>
                  <a:pt x="154207" y="1249608"/>
                  <a:pt x="158291" y="1266578"/>
                  <a:pt x="165382" y="1276939"/>
                </a:cubicBezTo>
                <a:cubicBezTo>
                  <a:pt x="172474" y="1287300"/>
                  <a:pt x="182282" y="1292370"/>
                  <a:pt x="194809" y="1292150"/>
                </a:cubicBezTo>
                <a:cubicBezTo>
                  <a:pt x="206525" y="1292070"/>
                  <a:pt x="215766" y="1288371"/>
                  <a:pt x="222530" y="1281055"/>
                </a:cubicBezTo>
                <a:cubicBezTo>
                  <a:pt x="229295" y="1273739"/>
                  <a:pt x="232747" y="1263287"/>
                  <a:pt x="232886" y="1249700"/>
                </a:cubicBezTo>
                <a:cubicBezTo>
                  <a:pt x="232827" y="1237420"/>
                  <a:pt x="229922" y="1228019"/>
                  <a:pt x="224170" y="1221495"/>
                </a:cubicBezTo>
                <a:cubicBezTo>
                  <a:pt x="218419" y="1214972"/>
                  <a:pt x="210175" y="1211681"/>
                  <a:pt x="199440" y="1211622"/>
                </a:cubicBezTo>
                <a:close/>
                <a:moveTo>
                  <a:pt x="195580" y="1119586"/>
                </a:moveTo>
                <a:cubicBezTo>
                  <a:pt x="207261" y="1119765"/>
                  <a:pt x="216628" y="1122233"/>
                  <a:pt x="223683" y="1126990"/>
                </a:cubicBezTo>
                <a:cubicBezTo>
                  <a:pt x="230738" y="1131747"/>
                  <a:pt x="235892" y="1137719"/>
                  <a:pt x="239144" y="1144906"/>
                </a:cubicBezTo>
                <a:cubicBezTo>
                  <a:pt x="242396" y="1152093"/>
                  <a:pt x="244160" y="1159421"/>
                  <a:pt x="244433" y="1166891"/>
                </a:cubicBezTo>
                <a:lnTo>
                  <a:pt x="230313" y="1169978"/>
                </a:lnTo>
                <a:cubicBezTo>
                  <a:pt x="229598" y="1165231"/>
                  <a:pt x="228283" y="1160031"/>
                  <a:pt x="226368" y="1154378"/>
                </a:cubicBezTo>
                <a:cubicBezTo>
                  <a:pt x="224453" y="1148725"/>
                  <a:pt x="221079" y="1143830"/>
                  <a:pt x="216248" y="1139693"/>
                </a:cubicBezTo>
                <a:cubicBezTo>
                  <a:pt x="211417" y="1135555"/>
                  <a:pt x="204271" y="1133386"/>
                  <a:pt x="194809" y="1133184"/>
                </a:cubicBezTo>
                <a:cubicBezTo>
                  <a:pt x="181371" y="1133013"/>
                  <a:pt x="171069" y="1139144"/>
                  <a:pt x="163903" y="1151576"/>
                </a:cubicBezTo>
                <a:cubicBezTo>
                  <a:pt x="156737" y="1164009"/>
                  <a:pt x="153060" y="1183768"/>
                  <a:pt x="152872" y="1210853"/>
                </a:cubicBezTo>
                <a:cubicBezTo>
                  <a:pt x="158779" y="1207153"/>
                  <a:pt x="165618" y="1204032"/>
                  <a:pt x="173390" y="1201487"/>
                </a:cubicBezTo>
                <a:cubicBezTo>
                  <a:pt x="181162" y="1198942"/>
                  <a:pt x="189931" y="1197617"/>
                  <a:pt x="199697" y="1197510"/>
                </a:cubicBezTo>
                <a:cubicBezTo>
                  <a:pt x="214060" y="1197626"/>
                  <a:pt x="225524" y="1202144"/>
                  <a:pt x="234089" y="1211062"/>
                </a:cubicBezTo>
                <a:cubicBezTo>
                  <a:pt x="242654" y="1219981"/>
                  <a:pt x="247043" y="1232603"/>
                  <a:pt x="247256" y="1248928"/>
                </a:cubicBezTo>
                <a:cubicBezTo>
                  <a:pt x="246919" y="1267841"/>
                  <a:pt x="241812" y="1282039"/>
                  <a:pt x="231934" y="1291520"/>
                </a:cubicBezTo>
                <a:cubicBezTo>
                  <a:pt x="222056" y="1301002"/>
                  <a:pt x="209423" y="1305745"/>
                  <a:pt x="194037" y="1305748"/>
                </a:cubicBezTo>
                <a:cubicBezTo>
                  <a:pt x="177069" y="1306088"/>
                  <a:pt x="163547" y="1299051"/>
                  <a:pt x="153470" y="1284638"/>
                </a:cubicBezTo>
                <a:cubicBezTo>
                  <a:pt x="143394" y="1270226"/>
                  <a:pt x="138233" y="1246402"/>
                  <a:pt x="137988" y="1213166"/>
                </a:cubicBezTo>
                <a:cubicBezTo>
                  <a:pt x="138233" y="1179566"/>
                  <a:pt x="143523" y="1155483"/>
                  <a:pt x="153856" y="1140918"/>
                </a:cubicBezTo>
                <a:cubicBezTo>
                  <a:pt x="164190" y="1126353"/>
                  <a:pt x="178098" y="1119242"/>
                  <a:pt x="195580" y="1119586"/>
                </a:cubicBezTo>
                <a:close/>
                <a:moveTo>
                  <a:pt x="135931" y="842778"/>
                </a:moveTo>
                <a:lnTo>
                  <a:pt x="245455" y="842778"/>
                </a:lnTo>
                <a:lnTo>
                  <a:pt x="245455" y="851759"/>
                </a:lnTo>
                <a:lnTo>
                  <a:pt x="165498" y="1022768"/>
                </a:lnTo>
                <a:lnTo>
                  <a:pt x="149557" y="1022768"/>
                </a:lnTo>
                <a:lnTo>
                  <a:pt x="226945" y="857148"/>
                </a:lnTo>
                <a:lnTo>
                  <a:pt x="135931" y="857148"/>
                </a:lnTo>
                <a:close/>
                <a:moveTo>
                  <a:pt x="189665" y="659035"/>
                </a:moveTo>
                <a:cubicBezTo>
                  <a:pt x="175289" y="659046"/>
                  <a:pt x="164613" y="662112"/>
                  <a:pt x="157634" y="668233"/>
                </a:cubicBezTo>
                <a:cubicBezTo>
                  <a:pt x="150656" y="674354"/>
                  <a:pt x="147182" y="683467"/>
                  <a:pt x="147215" y="695570"/>
                </a:cubicBezTo>
                <a:cubicBezTo>
                  <a:pt x="147558" y="707797"/>
                  <a:pt x="151760" y="716984"/>
                  <a:pt x="159821" y="723132"/>
                </a:cubicBezTo>
                <a:cubicBezTo>
                  <a:pt x="167882" y="729280"/>
                  <a:pt x="177744" y="732357"/>
                  <a:pt x="189407" y="732362"/>
                </a:cubicBezTo>
                <a:cubicBezTo>
                  <a:pt x="201317" y="732357"/>
                  <a:pt x="211329" y="729280"/>
                  <a:pt x="219444" y="723132"/>
                </a:cubicBezTo>
                <a:cubicBezTo>
                  <a:pt x="227559" y="716984"/>
                  <a:pt x="231782" y="707797"/>
                  <a:pt x="232114" y="695570"/>
                </a:cubicBezTo>
                <a:cubicBezTo>
                  <a:pt x="232147" y="683467"/>
                  <a:pt x="228673" y="674354"/>
                  <a:pt x="221695" y="668233"/>
                </a:cubicBezTo>
                <a:cubicBezTo>
                  <a:pt x="214716" y="662112"/>
                  <a:pt x="204040" y="659046"/>
                  <a:pt x="189665" y="659035"/>
                </a:cubicBezTo>
                <a:close/>
                <a:moveTo>
                  <a:pt x="189664" y="573396"/>
                </a:moveTo>
                <a:cubicBezTo>
                  <a:pt x="176527" y="573487"/>
                  <a:pt x="167039" y="576650"/>
                  <a:pt x="161202" y="582884"/>
                </a:cubicBezTo>
                <a:cubicBezTo>
                  <a:pt x="155365" y="589118"/>
                  <a:pt x="152503" y="597876"/>
                  <a:pt x="152615" y="609159"/>
                </a:cubicBezTo>
                <a:cubicBezTo>
                  <a:pt x="152712" y="618888"/>
                  <a:pt x="155992" y="627282"/>
                  <a:pt x="162456" y="634342"/>
                </a:cubicBezTo>
                <a:cubicBezTo>
                  <a:pt x="168921" y="641401"/>
                  <a:pt x="177990" y="645099"/>
                  <a:pt x="189664" y="645437"/>
                </a:cubicBezTo>
                <a:cubicBezTo>
                  <a:pt x="201339" y="645099"/>
                  <a:pt x="210408" y="641401"/>
                  <a:pt x="216872" y="634342"/>
                </a:cubicBezTo>
                <a:cubicBezTo>
                  <a:pt x="223337" y="627282"/>
                  <a:pt x="226617" y="618888"/>
                  <a:pt x="226714" y="609159"/>
                </a:cubicBezTo>
                <a:cubicBezTo>
                  <a:pt x="226826" y="597876"/>
                  <a:pt x="223964" y="589118"/>
                  <a:pt x="218127" y="582884"/>
                </a:cubicBezTo>
                <a:cubicBezTo>
                  <a:pt x="212289" y="576650"/>
                  <a:pt x="202802" y="573487"/>
                  <a:pt x="189664" y="573396"/>
                </a:cubicBezTo>
                <a:close/>
                <a:moveTo>
                  <a:pt x="189664" y="559798"/>
                </a:moveTo>
                <a:cubicBezTo>
                  <a:pt x="206820" y="559920"/>
                  <a:pt x="219839" y="564234"/>
                  <a:pt x="228720" y="572740"/>
                </a:cubicBezTo>
                <a:cubicBezTo>
                  <a:pt x="237602" y="581246"/>
                  <a:pt x="242065" y="593214"/>
                  <a:pt x="242112" y="608645"/>
                </a:cubicBezTo>
                <a:cubicBezTo>
                  <a:pt x="242075" y="617623"/>
                  <a:pt x="239775" y="625781"/>
                  <a:pt x="235211" y="633118"/>
                </a:cubicBezTo>
                <a:cubicBezTo>
                  <a:pt x="230647" y="640454"/>
                  <a:pt x="224041" y="646357"/>
                  <a:pt x="215392" y="650825"/>
                </a:cubicBezTo>
                <a:cubicBezTo>
                  <a:pt x="224373" y="653246"/>
                  <a:pt x="231870" y="657904"/>
                  <a:pt x="237883" y="664798"/>
                </a:cubicBezTo>
                <a:cubicBezTo>
                  <a:pt x="243897" y="671693"/>
                  <a:pt x="247021" y="681693"/>
                  <a:pt x="247256" y="694798"/>
                </a:cubicBezTo>
                <a:cubicBezTo>
                  <a:pt x="247086" y="710100"/>
                  <a:pt x="241968" y="722390"/>
                  <a:pt x="231903" y="731668"/>
                </a:cubicBezTo>
                <a:cubicBezTo>
                  <a:pt x="221837" y="740946"/>
                  <a:pt x="207844" y="745710"/>
                  <a:pt x="189922" y="745960"/>
                </a:cubicBezTo>
                <a:cubicBezTo>
                  <a:pt x="171754" y="745710"/>
                  <a:pt x="157610" y="740946"/>
                  <a:pt x="147491" y="731668"/>
                </a:cubicBezTo>
                <a:cubicBezTo>
                  <a:pt x="137372" y="722390"/>
                  <a:pt x="132233" y="710100"/>
                  <a:pt x="132073" y="694798"/>
                </a:cubicBezTo>
                <a:cubicBezTo>
                  <a:pt x="132308" y="681693"/>
                  <a:pt x="135432" y="671693"/>
                  <a:pt x="141445" y="664798"/>
                </a:cubicBezTo>
                <a:cubicBezTo>
                  <a:pt x="147459" y="657904"/>
                  <a:pt x="154956" y="653246"/>
                  <a:pt x="163936" y="650825"/>
                </a:cubicBezTo>
                <a:cubicBezTo>
                  <a:pt x="155287" y="646357"/>
                  <a:pt x="148681" y="640454"/>
                  <a:pt x="144118" y="633118"/>
                </a:cubicBezTo>
                <a:cubicBezTo>
                  <a:pt x="139554" y="625781"/>
                  <a:pt x="137254" y="617623"/>
                  <a:pt x="137217" y="608645"/>
                </a:cubicBezTo>
                <a:cubicBezTo>
                  <a:pt x="137263" y="593214"/>
                  <a:pt x="141727" y="581246"/>
                  <a:pt x="150608" y="572740"/>
                </a:cubicBezTo>
                <a:cubicBezTo>
                  <a:pt x="159490" y="564234"/>
                  <a:pt x="172508" y="559920"/>
                  <a:pt x="189664" y="559798"/>
                </a:cubicBezTo>
                <a:close/>
                <a:moveTo>
                  <a:pt x="182977" y="293502"/>
                </a:moveTo>
                <a:cubicBezTo>
                  <a:pt x="171218" y="293695"/>
                  <a:pt x="161806" y="297618"/>
                  <a:pt x="154741" y="305272"/>
                </a:cubicBezTo>
                <a:cubicBezTo>
                  <a:pt x="147677" y="312926"/>
                  <a:pt x="144054" y="323153"/>
                  <a:pt x="143871" y="335952"/>
                </a:cubicBezTo>
                <a:cubicBezTo>
                  <a:pt x="143995" y="348275"/>
                  <a:pt x="147157" y="357848"/>
                  <a:pt x="153358" y="364671"/>
                </a:cubicBezTo>
                <a:cubicBezTo>
                  <a:pt x="159560" y="371494"/>
                  <a:pt x="168061" y="374957"/>
                  <a:pt x="178861" y="375059"/>
                </a:cubicBezTo>
                <a:cubicBezTo>
                  <a:pt x="187029" y="375059"/>
                  <a:pt x="194941" y="373901"/>
                  <a:pt x="202595" y="371585"/>
                </a:cubicBezTo>
                <a:cubicBezTo>
                  <a:pt x="210249" y="369270"/>
                  <a:pt x="217260" y="365797"/>
                  <a:pt x="223627" y="361166"/>
                </a:cubicBezTo>
                <a:cubicBezTo>
                  <a:pt x="222593" y="337073"/>
                  <a:pt x="218680" y="319717"/>
                  <a:pt x="211889" y="309099"/>
                </a:cubicBezTo>
                <a:cubicBezTo>
                  <a:pt x="205098" y="298481"/>
                  <a:pt x="195461" y="293282"/>
                  <a:pt x="182977" y="293502"/>
                </a:cubicBezTo>
                <a:close/>
                <a:moveTo>
                  <a:pt x="183749" y="279904"/>
                </a:moveTo>
                <a:cubicBezTo>
                  <a:pt x="201125" y="279618"/>
                  <a:pt x="214604" y="286869"/>
                  <a:pt x="224187" y="301657"/>
                </a:cubicBezTo>
                <a:cubicBezTo>
                  <a:pt x="233770" y="316445"/>
                  <a:pt x="238631" y="340483"/>
                  <a:pt x="238769" y="373772"/>
                </a:cubicBezTo>
                <a:cubicBezTo>
                  <a:pt x="238524" y="405856"/>
                  <a:pt x="233234" y="429306"/>
                  <a:pt x="222901" y="444123"/>
                </a:cubicBezTo>
                <a:cubicBezTo>
                  <a:pt x="212567" y="458940"/>
                  <a:pt x="198659" y="466255"/>
                  <a:pt x="181176" y="466066"/>
                </a:cubicBezTo>
                <a:cubicBezTo>
                  <a:pt x="170933" y="466072"/>
                  <a:pt x="161384" y="464200"/>
                  <a:pt x="152528" y="460451"/>
                </a:cubicBezTo>
                <a:cubicBezTo>
                  <a:pt x="143673" y="456701"/>
                  <a:pt x="135998" y="451038"/>
                  <a:pt x="129502" y="443463"/>
                </a:cubicBezTo>
                <a:lnTo>
                  <a:pt x="138996" y="432913"/>
                </a:lnTo>
                <a:cubicBezTo>
                  <a:pt x="144237" y="439356"/>
                  <a:pt x="150526" y="444224"/>
                  <a:pt x="157862" y="447515"/>
                </a:cubicBezTo>
                <a:cubicBezTo>
                  <a:pt x="165199" y="450807"/>
                  <a:pt x="172970" y="452458"/>
                  <a:pt x="181176" y="452468"/>
                </a:cubicBezTo>
                <a:cubicBezTo>
                  <a:pt x="194517" y="452473"/>
                  <a:pt x="204883" y="446160"/>
                  <a:pt x="212275" y="433529"/>
                </a:cubicBezTo>
                <a:cubicBezTo>
                  <a:pt x="219666" y="420897"/>
                  <a:pt x="223536" y="401921"/>
                  <a:pt x="223885" y="376598"/>
                </a:cubicBezTo>
                <a:cubicBezTo>
                  <a:pt x="218090" y="380265"/>
                  <a:pt x="211412" y="383259"/>
                  <a:pt x="203849" y="385579"/>
                </a:cubicBezTo>
                <a:cubicBezTo>
                  <a:pt x="196286" y="387899"/>
                  <a:pt x="187871" y="389096"/>
                  <a:pt x="178604" y="389171"/>
                </a:cubicBezTo>
                <a:cubicBezTo>
                  <a:pt x="164289" y="389108"/>
                  <a:pt x="152600" y="384612"/>
                  <a:pt x="143536" y="375683"/>
                </a:cubicBezTo>
                <a:cubicBezTo>
                  <a:pt x="134473" y="366754"/>
                  <a:pt x="129795" y="353767"/>
                  <a:pt x="129502" y="336724"/>
                </a:cubicBezTo>
                <a:cubicBezTo>
                  <a:pt x="129881" y="318261"/>
                  <a:pt x="135159" y="304192"/>
                  <a:pt x="145337" y="294518"/>
                </a:cubicBezTo>
                <a:cubicBezTo>
                  <a:pt x="155516" y="284843"/>
                  <a:pt x="168320" y="279972"/>
                  <a:pt x="183749" y="279904"/>
                </a:cubicBezTo>
                <a:close/>
                <a:moveTo>
                  <a:pt x="189407" y="13608"/>
                </a:moveTo>
                <a:cubicBezTo>
                  <a:pt x="175841" y="13410"/>
                  <a:pt x="165475" y="19658"/>
                  <a:pt x="158309" y="32354"/>
                </a:cubicBezTo>
                <a:cubicBezTo>
                  <a:pt x="151143" y="45049"/>
                  <a:pt x="147531" y="65381"/>
                  <a:pt x="147472" y="93349"/>
                </a:cubicBezTo>
                <a:cubicBezTo>
                  <a:pt x="147531" y="122195"/>
                  <a:pt x="151143" y="142699"/>
                  <a:pt x="158309" y="154858"/>
                </a:cubicBezTo>
                <a:cubicBezTo>
                  <a:pt x="165475" y="167017"/>
                  <a:pt x="175841" y="172923"/>
                  <a:pt x="189407" y="172574"/>
                </a:cubicBezTo>
                <a:cubicBezTo>
                  <a:pt x="203445" y="172933"/>
                  <a:pt x="214025" y="167006"/>
                  <a:pt x="221148" y="154794"/>
                </a:cubicBezTo>
                <a:cubicBezTo>
                  <a:pt x="228271" y="142581"/>
                  <a:pt x="231841" y="121928"/>
                  <a:pt x="231857" y="92834"/>
                </a:cubicBezTo>
                <a:cubicBezTo>
                  <a:pt x="231841" y="63988"/>
                  <a:pt x="228271" y="43484"/>
                  <a:pt x="221148" y="31325"/>
                </a:cubicBezTo>
                <a:cubicBezTo>
                  <a:pt x="214025" y="19165"/>
                  <a:pt x="203445" y="13260"/>
                  <a:pt x="189407" y="13608"/>
                </a:cubicBezTo>
                <a:close/>
                <a:moveTo>
                  <a:pt x="44491" y="3096"/>
                </a:moveTo>
                <a:lnTo>
                  <a:pt x="59375" y="3096"/>
                </a:lnTo>
                <a:lnTo>
                  <a:pt x="59375" y="169488"/>
                </a:lnTo>
                <a:lnTo>
                  <a:pt x="99237" y="169488"/>
                </a:lnTo>
                <a:lnTo>
                  <a:pt x="99237" y="183086"/>
                </a:lnTo>
                <a:lnTo>
                  <a:pt x="0" y="183086"/>
                </a:lnTo>
                <a:lnTo>
                  <a:pt x="0" y="169488"/>
                </a:lnTo>
                <a:lnTo>
                  <a:pt x="44491" y="169488"/>
                </a:lnTo>
                <a:lnTo>
                  <a:pt x="44491" y="19009"/>
                </a:lnTo>
                <a:lnTo>
                  <a:pt x="257" y="41645"/>
                </a:lnTo>
                <a:lnTo>
                  <a:pt x="257" y="26726"/>
                </a:lnTo>
                <a:close/>
                <a:moveTo>
                  <a:pt x="190179" y="10"/>
                </a:moveTo>
                <a:cubicBezTo>
                  <a:pt x="207945" y="-318"/>
                  <a:pt x="221735" y="6760"/>
                  <a:pt x="231549" y="21246"/>
                </a:cubicBezTo>
                <a:cubicBezTo>
                  <a:pt x="241363" y="35732"/>
                  <a:pt x="246341" y="59595"/>
                  <a:pt x="246484" y="92834"/>
                </a:cubicBezTo>
                <a:cubicBezTo>
                  <a:pt x="246277" y="126433"/>
                  <a:pt x="241041" y="150478"/>
                  <a:pt x="230777" y="164969"/>
                </a:cubicBezTo>
                <a:cubicBezTo>
                  <a:pt x="220513" y="179460"/>
                  <a:pt x="206466" y="186528"/>
                  <a:pt x="188635" y="186172"/>
                </a:cubicBezTo>
                <a:cubicBezTo>
                  <a:pt x="171668" y="186511"/>
                  <a:pt x="158146" y="179476"/>
                  <a:pt x="148069" y="165065"/>
                </a:cubicBezTo>
                <a:cubicBezTo>
                  <a:pt x="137993" y="150655"/>
                  <a:pt x="132833" y="126835"/>
                  <a:pt x="132588" y="93606"/>
                </a:cubicBezTo>
                <a:cubicBezTo>
                  <a:pt x="132833" y="61122"/>
                  <a:pt x="138122" y="37356"/>
                  <a:pt x="148455" y="22307"/>
                </a:cubicBezTo>
                <a:cubicBezTo>
                  <a:pt x="158789" y="7259"/>
                  <a:pt x="172697" y="-174"/>
                  <a:pt x="190179" y="10"/>
                </a:cubicBez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3175" cap="rnd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9407 w 248541"/>
                      <a:gd name="connsiteY0" fmla="*/ 2812551 h 2985128"/>
                      <a:gd name="connsiteX1" fmla="*/ 158309 w 248541"/>
                      <a:gd name="connsiteY1" fmla="*/ 2831297 h 2985128"/>
                      <a:gd name="connsiteX2" fmla="*/ 147472 w 248541"/>
                      <a:gd name="connsiteY2" fmla="*/ 2892292 h 2985128"/>
                      <a:gd name="connsiteX3" fmla="*/ 158309 w 248541"/>
                      <a:gd name="connsiteY3" fmla="*/ 2953801 h 2985128"/>
                      <a:gd name="connsiteX4" fmla="*/ 189407 w 248541"/>
                      <a:gd name="connsiteY4" fmla="*/ 2971518 h 2985128"/>
                      <a:gd name="connsiteX5" fmla="*/ 221148 w 248541"/>
                      <a:gd name="connsiteY5" fmla="*/ 2953737 h 2985128"/>
                      <a:gd name="connsiteX6" fmla="*/ 231857 w 248541"/>
                      <a:gd name="connsiteY6" fmla="*/ 2891778 h 2985128"/>
                      <a:gd name="connsiteX7" fmla="*/ 221148 w 248541"/>
                      <a:gd name="connsiteY7" fmla="*/ 2830268 h 2985128"/>
                      <a:gd name="connsiteX8" fmla="*/ 189407 w 248541"/>
                      <a:gd name="connsiteY8" fmla="*/ 2812551 h 2985128"/>
                      <a:gd name="connsiteX9" fmla="*/ 190179 w 248541"/>
                      <a:gd name="connsiteY9" fmla="*/ 2798953 h 2985128"/>
                      <a:gd name="connsiteX10" fmla="*/ 231549 w 248541"/>
                      <a:gd name="connsiteY10" fmla="*/ 2820189 h 2985128"/>
                      <a:gd name="connsiteX11" fmla="*/ 246484 w 248541"/>
                      <a:gd name="connsiteY11" fmla="*/ 2891778 h 2985128"/>
                      <a:gd name="connsiteX12" fmla="*/ 230777 w 248541"/>
                      <a:gd name="connsiteY12" fmla="*/ 2963912 h 2985128"/>
                      <a:gd name="connsiteX13" fmla="*/ 188635 w 248541"/>
                      <a:gd name="connsiteY13" fmla="*/ 2985116 h 2985128"/>
                      <a:gd name="connsiteX14" fmla="*/ 148069 w 248541"/>
                      <a:gd name="connsiteY14" fmla="*/ 2964009 h 2985128"/>
                      <a:gd name="connsiteX15" fmla="*/ 132588 w 248541"/>
                      <a:gd name="connsiteY15" fmla="*/ 2892549 h 2985128"/>
                      <a:gd name="connsiteX16" fmla="*/ 148455 w 248541"/>
                      <a:gd name="connsiteY16" fmla="*/ 2821250 h 2985128"/>
                      <a:gd name="connsiteX17" fmla="*/ 190179 w 248541"/>
                      <a:gd name="connsiteY17" fmla="*/ 2798953 h 2985128"/>
                      <a:gd name="connsiteX18" fmla="*/ 187366 w 248541"/>
                      <a:gd name="connsiteY18" fmla="*/ 2522142 h 2985128"/>
                      <a:gd name="connsiteX19" fmla="*/ 202250 w 248541"/>
                      <a:gd name="connsiteY19" fmla="*/ 2522142 h 2985128"/>
                      <a:gd name="connsiteX20" fmla="*/ 202250 w 248541"/>
                      <a:gd name="connsiteY20" fmla="*/ 2688534 h 2985128"/>
                      <a:gd name="connsiteX21" fmla="*/ 242112 w 248541"/>
                      <a:gd name="connsiteY21" fmla="*/ 2688534 h 2985128"/>
                      <a:gd name="connsiteX22" fmla="*/ 242112 w 248541"/>
                      <a:gd name="connsiteY22" fmla="*/ 2702132 h 2985128"/>
                      <a:gd name="connsiteX23" fmla="*/ 142875 w 248541"/>
                      <a:gd name="connsiteY23" fmla="*/ 2702132 h 2985128"/>
                      <a:gd name="connsiteX24" fmla="*/ 142875 w 248541"/>
                      <a:gd name="connsiteY24" fmla="*/ 2688534 h 2985128"/>
                      <a:gd name="connsiteX25" fmla="*/ 187366 w 248541"/>
                      <a:gd name="connsiteY25" fmla="*/ 2688534 h 2985128"/>
                      <a:gd name="connsiteX26" fmla="*/ 187366 w 248541"/>
                      <a:gd name="connsiteY26" fmla="*/ 2538055 h 2985128"/>
                      <a:gd name="connsiteX27" fmla="*/ 143132 w 248541"/>
                      <a:gd name="connsiteY27" fmla="*/ 2560691 h 2985128"/>
                      <a:gd name="connsiteX28" fmla="*/ 143132 w 248541"/>
                      <a:gd name="connsiteY28" fmla="*/ 2545771 h 2985128"/>
                      <a:gd name="connsiteX29" fmla="*/ 187366 w 248541"/>
                      <a:gd name="connsiteY29" fmla="*/ 2522142 h 2985128"/>
                      <a:gd name="connsiteX30" fmla="*/ 185807 w 248541"/>
                      <a:gd name="connsiteY30" fmla="*/ 2239162 h 2985128"/>
                      <a:gd name="connsiteX31" fmla="*/ 224316 w 248541"/>
                      <a:gd name="connsiteY31" fmla="*/ 2252267 h 2985128"/>
                      <a:gd name="connsiteX32" fmla="*/ 237740 w 248541"/>
                      <a:gd name="connsiteY32" fmla="*/ 2292397 h 2985128"/>
                      <a:gd name="connsiteX33" fmla="*/ 231995 w 248541"/>
                      <a:gd name="connsiteY33" fmla="*/ 2319111 h 2985128"/>
                      <a:gd name="connsiteX34" fmla="*/ 214109 w 248541"/>
                      <a:gd name="connsiteY34" fmla="*/ 2346404 h 2985128"/>
                      <a:gd name="connsiteX35" fmla="*/ 160078 w 248541"/>
                      <a:gd name="connsiteY35" fmla="*/ 2408126 h 2985128"/>
                      <a:gd name="connsiteX36" fmla="*/ 242112 w 248541"/>
                      <a:gd name="connsiteY36" fmla="*/ 2408126 h 2985128"/>
                      <a:gd name="connsiteX37" fmla="*/ 242112 w 248541"/>
                      <a:gd name="connsiteY37" fmla="*/ 2422238 h 2985128"/>
                      <a:gd name="connsiteX38" fmla="*/ 138495 w 248541"/>
                      <a:gd name="connsiteY38" fmla="*/ 2422238 h 2985128"/>
                      <a:gd name="connsiteX39" fmla="*/ 138495 w 248541"/>
                      <a:gd name="connsiteY39" fmla="*/ 2411718 h 2985128"/>
                      <a:gd name="connsiteX40" fmla="*/ 201502 w 248541"/>
                      <a:gd name="connsiteY40" fmla="*/ 2338946 h 2985128"/>
                      <a:gd name="connsiteX41" fmla="*/ 217582 w 248541"/>
                      <a:gd name="connsiteY41" fmla="*/ 2315060 h 2985128"/>
                      <a:gd name="connsiteX42" fmla="*/ 222856 w 248541"/>
                      <a:gd name="connsiteY42" fmla="*/ 2293683 h 2985128"/>
                      <a:gd name="connsiteX43" fmla="*/ 213112 w 248541"/>
                      <a:gd name="connsiteY43" fmla="*/ 2262123 h 2985128"/>
                      <a:gd name="connsiteX44" fmla="*/ 186579 w 248541"/>
                      <a:gd name="connsiteY44" fmla="*/ 2252760 h 2985128"/>
                      <a:gd name="connsiteX45" fmla="*/ 164948 w 248541"/>
                      <a:gd name="connsiteY45" fmla="*/ 2258699 h 2985128"/>
                      <a:gd name="connsiteX46" fmla="*/ 153493 w 248541"/>
                      <a:gd name="connsiteY46" fmla="*/ 2272819 h 2985128"/>
                      <a:gd name="connsiteX47" fmla="*/ 149015 w 248541"/>
                      <a:gd name="connsiteY47" fmla="*/ 2289568 h 2985128"/>
                      <a:gd name="connsiteX48" fmla="*/ 134902 w 248541"/>
                      <a:gd name="connsiteY48" fmla="*/ 2286739 h 2985128"/>
                      <a:gd name="connsiteX49" fmla="*/ 140723 w 248541"/>
                      <a:gd name="connsiteY49" fmla="*/ 2265480 h 2985128"/>
                      <a:gd name="connsiteX50" fmla="*/ 157172 w 248541"/>
                      <a:gd name="connsiteY50" fmla="*/ 2247035 h 2985128"/>
                      <a:gd name="connsiteX51" fmla="*/ 185807 w 248541"/>
                      <a:gd name="connsiteY51" fmla="*/ 2239162 h 2985128"/>
                      <a:gd name="connsiteX52" fmla="*/ 185807 w 248541"/>
                      <a:gd name="connsiteY52" fmla="*/ 1959268 h 2985128"/>
                      <a:gd name="connsiteX53" fmla="*/ 225377 w 248541"/>
                      <a:gd name="connsiteY53" fmla="*/ 1972257 h 2985128"/>
                      <a:gd name="connsiteX54" fmla="*/ 239283 w 248541"/>
                      <a:gd name="connsiteY54" fmla="*/ 2008378 h 2985128"/>
                      <a:gd name="connsiteX55" fmla="*/ 232672 w 248541"/>
                      <a:gd name="connsiteY55" fmla="*/ 2032840 h 2985128"/>
                      <a:gd name="connsiteX56" fmla="*/ 211798 w 248541"/>
                      <a:gd name="connsiteY56" fmla="*/ 2050039 h 2985128"/>
                      <a:gd name="connsiteX57" fmla="*/ 236308 w 248541"/>
                      <a:gd name="connsiteY57" fmla="*/ 2064751 h 2985128"/>
                      <a:gd name="connsiteX58" fmla="*/ 245198 w 248541"/>
                      <a:gd name="connsiteY58" fmla="*/ 2095297 h 2985128"/>
                      <a:gd name="connsiteX59" fmla="*/ 229752 w 248541"/>
                      <a:gd name="connsiteY59" fmla="*/ 2132617 h 2985128"/>
                      <a:gd name="connsiteX60" fmla="*/ 190195 w 248541"/>
                      <a:gd name="connsiteY60" fmla="*/ 2145430 h 2985128"/>
                      <a:gd name="connsiteX61" fmla="*/ 161552 w 248541"/>
                      <a:gd name="connsiteY61" fmla="*/ 2139815 h 2985128"/>
                      <a:gd name="connsiteX62" fmla="*/ 138503 w 248541"/>
                      <a:gd name="connsiteY62" fmla="*/ 2122827 h 2985128"/>
                      <a:gd name="connsiteX63" fmla="*/ 148018 w 248541"/>
                      <a:gd name="connsiteY63" fmla="*/ 2112278 h 2985128"/>
                      <a:gd name="connsiteX64" fmla="*/ 166888 w 248541"/>
                      <a:gd name="connsiteY64" fmla="*/ 2126879 h 2985128"/>
                      <a:gd name="connsiteX65" fmla="*/ 190195 w 248541"/>
                      <a:gd name="connsiteY65" fmla="*/ 2131832 h 2985128"/>
                      <a:gd name="connsiteX66" fmla="*/ 218420 w 248541"/>
                      <a:gd name="connsiteY66" fmla="*/ 2122827 h 2985128"/>
                      <a:gd name="connsiteX67" fmla="*/ 230057 w 248541"/>
                      <a:gd name="connsiteY67" fmla="*/ 2096069 h 2985128"/>
                      <a:gd name="connsiteX68" fmla="*/ 217839 w 248541"/>
                      <a:gd name="connsiteY68" fmla="*/ 2066963 h 2985128"/>
                      <a:gd name="connsiteX69" fmla="*/ 185549 w 248541"/>
                      <a:gd name="connsiteY69" fmla="*/ 2058505 h 2985128"/>
                      <a:gd name="connsiteX70" fmla="*/ 168826 w 248541"/>
                      <a:gd name="connsiteY70" fmla="*/ 2058505 h 2985128"/>
                      <a:gd name="connsiteX71" fmla="*/ 168826 w 248541"/>
                      <a:gd name="connsiteY71" fmla="*/ 2044907 h 2985128"/>
                      <a:gd name="connsiteX72" fmla="*/ 186064 w 248541"/>
                      <a:gd name="connsiteY72" fmla="*/ 2044907 h 2985128"/>
                      <a:gd name="connsiteX73" fmla="*/ 213658 w 248541"/>
                      <a:gd name="connsiteY73" fmla="*/ 2033891 h 2985128"/>
                      <a:gd name="connsiteX74" fmla="*/ 223885 w 248541"/>
                      <a:gd name="connsiteY74" fmla="*/ 2008889 h 2985128"/>
                      <a:gd name="connsiteX75" fmla="*/ 215169 w 248541"/>
                      <a:gd name="connsiteY75" fmla="*/ 1982913 h 2985128"/>
                      <a:gd name="connsiteX76" fmla="*/ 186579 w 248541"/>
                      <a:gd name="connsiteY76" fmla="*/ 1972866 h 2985128"/>
                      <a:gd name="connsiteX77" fmla="*/ 164814 w 248541"/>
                      <a:gd name="connsiteY77" fmla="*/ 1978849 h 2985128"/>
                      <a:gd name="connsiteX78" fmla="*/ 153112 w 248541"/>
                      <a:gd name="connsiteY78" fmla="*/ 1993065 h 2985128"/>
                      <a:gd name="connsiteX79" fmla="*/ 148500 w 248541"/>
                      <a:gd name="connsiteY79" fmla="*/ 2009911 h 2985128"/>
                      <a:gd name="connsiteX80" fmla="*/ 134388 w 248541"/>
                      <a:gd name="connsiteY80" fmla="*/ 2006845 h 2985128"/>
                      <a:gd name="connsiteX81" fmla="*/ 140342 w 248541"/>
                      <a:gd name="connsiteY81" fmla="*/ 1985518 h 2985128"/>
                      <a:gd name="connsiteX82" fmla="*/ 157038 w 248541"/>
                      <a:gd name="connsiteY82" fmla="*/ 1967107 h 2985128"/>
                      <a:gd name="connsiteX83" fmla="*/ 185807 w 248541"/>
                      <a:gd name="connsiteY83" fmla="*/ 1959268 h 2985128"/>
                      <a:gd name="connsiteX84" fmla="*/ 209997 w 248541"/>
                      <a:gd name="connsiteY84" fmla="*/ 1702230 h 2985128"/>
                      <a:gd name="connsiteX85" fmla="*/ 146989 w 248541"/>
                      <a:gd name="connsiteY85" fmla="*/ 1800246 h 2985128"/>
                      <a:gd name="connsiteX86" fmla="*/ 209997 w 248541"/>
                      <a:gd name="connsiteY86" fmla="*/ 1800246 h 2985128"/>
                      <a:gd name="connsiteX87" fmla="*/ 209997 w 248541"/>
                      <a:gd name="connsiteY87" fmla="*/ 1702230 h 2985128"/>
                      <a:gd name="connsiteX88" fmla="*/ 206654 w 248541"/>
                      <a:gd name="connsiteY88" fmla="*/ 1682460 h 2985128"/>
                      <a:gd name="connsiteX89" fmla="*/ 224881 w 248541"/>
                      <a:gd name="connsiteY89" fmla="*/ 1682460 h 2985128"/>
                      <a:gd name="connsiteX90" fmla="*/ 224881 w 248541"/>
                      <a:gd name="connsiteY90" fmla="*/ 1800246 h 2985128"/>
                      <a:gd name="connsiteX91" fmla="*/ 248541 w 248541"/>
                      <a:gd name="connsiteY91" fmla="*/ 1800246 h 2985128"/>
                      <a:gd name="connsiteX92" fmla="*/ 248541 w 248541"/>
                      <a:gd name="connsiteY92" fmla="*/ 1814873 h 2985128"/>
                      <a:gd name="connsiteX93" fmla="*/ 224881 w 248541"/>
                      <a:gd name="connsiteY93" fmla="*/ 1814873 h 2985128"/>
                      <a:gd name="connsiteX94" fmla="*/ 224881 w 248541"/>
                      <a:gd name="connsiteY94" fmla="*/ 1862450 h 2985128"/>
                      <a:gd name="connsiteX95" fmla="*/ 209997 w 248541"/>
                      <a:gd name="connsiteY95" fmla="*/ 1862450 h 2985128"/>
                      <a:gd name="connsiteX96" fmla="*/ 209997 w 248541"/>
                      <a:gd name="connsiteY96" fmla="*/ 1814873 h 2985128"/>
                      <a:gd name="connsiteX97" fmla="*/ 126673 w 248541"/>
                      <a:gd name="connsiteY97" fmla="*/ 1814873 h 2985128"/>
                      <a:gd name="connsiteX98" fmla="*/ 126673 w 248541"/>
                      <a:gd name="connsiteY98" fmla="*/ 1805635 h 2985128"/>
                      <a:gd name="connsiteX99" fmla="*/ 206654 w 248541"/>
                      <a:gd name="connsiteY99" fmla="*/ 1682460 h 2985128"/>
                      <a:gd name="connsiteX100" fmla="*/ 146218 w 248541"/>
                      <a:gd name="connsiteY100" fmla="*/ 1402566 h 2985128"/>
                      <a:gd name="connsiteX101" fmla="*/ 236469 w 248541"/>
                      <a:gd name="connsiteY101" fmla="*/ 1402566 h 2985128"/>
                      <a:gd name="connsiteX102" fmla="*/ 236469 w 248541"/>
                      <a:gd name="connsiteY102" fmla="*/ 1417707 h 2985128"/>
                      <a:gd name="connsiteX103" fmla="*/ 160588 w 248541"/>
                      <a:gd name="connsiteY103" fmla="*/ 1417707 h 2985128"/>
                      <a:gd name="connsiteX104" fmla="*/ 160588 w 248541"/>
                      <a:gd name="connsiteY104" fmla="*/ 1476627 h 2985128"/>
                      <a:gd name="connsiteX105" fmla="*/ 173066 w 248541"/>
                      <a:gd name="connsiteY105" fmla="*/ 1474799 h 2985128"/>
                      <a:gd name="connsiteX106" fmla="*/ 184774 w 248541"/>
                      <a:gd name="connsiteY106" fmla="*/ 1474318 h 2985128"/>
                      <a:gd name="connsiteX107" fmla="*/ 218612 w 248541"/>
                      <a:gd name="connsiteY107" fmla="*/ 1482045 h 2985128"/>
                      <a:gd name="connsiteX108" fmla="*/ 237519 w 248541"/>
                      <a:gd name="connsiteY108" fmla="*/ 1501885 h 2985128"/>
                      <a:gd name="connsiteX109" fmla="*/ 243398 w 248541"/>
                      <a:gd name="connsiteY109" fmla="*/ 1528822 h 2985128"/>
                      <a:gd name="connsiteX110" fmla="*/ 228784 w 248541"/>
                      <a:gd name="connsiteY110" fmla="*/ 1569678 h 2985128"/>
                      <a:gd name="connsiteX111" fmla="*/ 188890 w 248541"/>
                      <a:gd name="connsiteY111" fmla="*/ 1585642 h 2985128"/>
                      <a:gd name="connsiteX112" fmla="*/ 160250 w 248541"/>
                      <a:gd name="connsiteY112" fmla="*/ 1580027 h 2985128"/>
                      <a:gd name="connsiteX113" fmla="*/ 137217 w 248541"/>
                      <a:gd name="connsiteY113" fmla="*/ 1563040 h 2985128"/>
                      <a:gd name="connsiteX114" fmla="*/ 146731 w 248541"/>
                      <a:gd name="connsiteY114" fmla="*/ 1552492 h 2985128"/>
                      <a:gd name="connsiteX115" fmla="*/ 165581 w 248541"/>
                      <a:gd name="connsiteY115" fmla="*/ 1567092 h 2985128"/>
                      <a:gd name="connsiteX116" fmla="*/ 188890 w 248541"/>
                      <a:gd name="connsiteY116" fmla="*/ 1572044 h 2985128"/>
                      <a:gd name="connsiteX117" fmla="*/ 217450 w 248541"/>
                      <a:gd name="connsiteY117" fmla="*/ 1560563 h 2985128"/>
                      <a:gd name="connsiteX118" fmla="*/ 228257 w 248541"/>
                      <a:gd name="connsiteY118" fmla="*/ 1529594 h 2985128"/>
                      <a:gd name="connsiteX119" fmla="*/ 218479 w 248541"/>
                      <a:gd name="connsiteY119" fmla="*/ 1500812 h 2985128"/>
                      <a:gd name="connsiteX120" fmla="*/ 184774 w 248541"/>
                      <a:gd name="connsiteY120" fmla="*/ 1488430 h 2985128"/>
                      <a:gd name="connsiteX121" fmla="*/ 169659 w 248541"/>
                      <a:gd name="connsiteY121" fmla="*/ 1489267 h 2985128"/>
                      <a:gd name="connsiteX122" fmla="*/ 154942 w 248541"/>
                      <a:gd name="connsiteY122" fmla="*/ 1492032 h 2985128"/>
                      <a:gd name="connsiteX123" fmla="*/ 146218 w 248541"/>
                      <a:gd name="connsiteY123" fmla="*/ 1486378 h 2985128"/>
                      <a:gd name="connsiteX124" fmla="*/ 146218 w 248541"/>
                      <a:gd name="connsiteY124" fmla="*/ 1402566 h 2985128"/>
                      <a:gd name="connsiteX125" fmla="*/ 199440 w 248541"/>
                      <a:gd name="connsiteY125" fmla="*/ 1211622 h 2985128"/>
                      <a:gd name="connsiteX126" fmla="*/ 173873 w 248541"/>
                      <a:gd name="connsiteY126" fmla="*/ 1215546 h 2985128"/>
                      <a:gd name="connsiteX127" fmla="*/ 153130 w 248541"/>
                      <a:gd name="connsiteY127" fmla="*/ 1226030 h 2985128"/>
                      <a:gd name="connsiteX128" fmla="*/ 165382 w 248541"/>
                      <a:gd name="connsiteY128" fmla="*/ 1276939 h 2985128"/>
                      <a:gd name="connsiteX129" fmla="*/ 194809 w 248541"/>
                      <a:gd name="connsiteY129" fmla="*/ 1292150 h 2985128"/>
                      <a:gd name="connsiteX130" fmla="*/ 222530 w 248541"/>
                      <a:gd name="connsiteY130" fmla="*/ 1281055 h 2985128"/>
                      <a:gd name="connsiteX131" fmla="*/ 232886 w 248541"/>
                      <a:gd name="connsiteY131" fmla="*/ 1249700 h 2985128"/>
                      <a:gd name="connsiteX132" fmla="*/ 224170 w 248541"/>
                      <a:gd name="connsiteY132" fmla="*/ 1221495 h 2985128"/>
                      <a:gd name="connsiteX133" fmla="*/ 199440 w 248541"/>
                      <a:gd name="connsiteY133" fmla="*/ 1211622 h 2985128"/>
                      <a:gd name="connsiteX134" fmla="*/ 195580 w 248541"/>
                      <a:gd name="connsiteY134" fmla="*/ 1119586 h 2985128"/>
                      <a:gd name="connsiteX135" fmla="*/ 223683 w 248541"/>
                      <a:gd name="connsiteY135" fmla="*/ 1126990 h 2985128"/>
                      <a:gd name="connsiteX136" fmla="*/ 239144 w 248541"/>
                      <a:gd name="connsiteY136" fmla="*/ 1144906 h 2985128"/>
                      <a:gd name="connsiteX137" fmla="*/ 244433 w 248541"/>
                      <a:gd name="connsiteY137" fmla="*/ 1166891 h 2985128"/>
                      <a:gd name="connsiteX138" fmla="*/ 230313 w 248541"/>
                      <a:gd name="connsiteY138" fmla="*/ 1169978 h 2985128"/>
                      <a:gd name="connsiteX139" fmla="*/ 226368 w 248541"/>
                      <a:gd name="connsiteY139" fmla="*/ 1154378 h 2985128"/>
                      <a:gd name="connsiteX140" fmla="*/ 216248 w 248541"/>
                      <a:gd name="connsiteY140" fmla="*/ 1139693 h 2985128"/>
                      <a:gd name="connsiteX141" fmla="*/ 194809 w 248541"/>
                      <a:gd name="connsiteY141" fmla="*/ 1133184 h 2985128"/>
                      <a:gd name="connsiteX142" fmla="*/ 163903 w 248541"/>
                      <a:gd name="connsiteY142" fmla="*/ 1151576 h 2985128"/>
                      <a:gd name="connsiteX143" fmla="*/ 152872 w 248541"/>
                      <a:gd name="connsiteY143" fmla="*/ 1210853 h 2985128"/>
                      <a:gd name="connsiteX144" fmla="*/ 173390 w 248541"/>
                      <a:gd name="connsiteY144" fmla="*/ 1201487 h 2985128"/>
                      <a:gd name="connsiteX145" fmla="*/ 199697 w 248541"/>
                      <a:gd name="connsiteY145" fmla="*/ 1197510 h 2985128"/>
                      <a:gd name="connsiteX146" fmla="*/ 234089 w 248541"/>
                      <a:gd name="connsiteY146" fmla="*/ 1211062 h 2985128"/>
                      <a:gd name="connsiteX147" fmla="*/ 247256 w 248541"/>
                      <a:gd name="connsiteY147" fmla="*/ 1248928 h 2985128"/>
                      <a:gd name="connsiteX148" fmla="*/ 231934 w 248541"/>
                      <a:gd name="connsiteY148" fmla="*/ 1291520 h 2985128"/>
                      <a:gd name="connsiteX149" fmla="*/ 194037 w 248541"/>
                      <a:gd name="connsiteY149" fmla="*/ 1305748 h 2985128"/>
                      <a:gd name="connsiteX150" fmla="*/ 153470 w 248541"/>
                      <a:gd name="connsiteY150" fmla="*/ 1284638 h 2985128"/>
                      <a:gd name="connsiteX151" fmla="*/ 137988 w 248541"/>
                      <a:gd name="connsiteY151" fmla="*/ 1213166 h 2985128"/>
                      <a:gd name="connsiteX152" fmla="*/ 153856 w 248541"/>
                      <a:gd name="connsiteY152" fmla="*/ 1140918 h 2985128"/>
                      <a:gd name="connsiteX153" fmla="*/ 195580 w 248541"/>
                      <a:gd name="connsiteY153" fmla="*/ 1119586 h 2985128"/>
                      <a:gd name="connsiteX154" fmla="*/ 135931 w 248541"/>
                      <a:gd name="connsiteY154" fmla="*/ 842778 h 2985128"/>
                      <a:gd name="connsiteX155" fmla="*/ 245455 w 248541"/>
                      <a:gd name="connsiteY155" fmla="*/ 842778 h 2985128"/>
                      <a:gd name="connsiteX156" fmla="*/ 245455 w 248541"/>
                      <a:gd name="connsiteY156" fmla="*/ 851759 h 2985128"/>
                      <a:gd name="connsiteX157" fmla="*/ 165498 w 248541"/>
                      <a:gd name="connsiteY157" fmla="*/ 1022768 h 2985128"/>
                      <a:gd name="connsiteX158" fmla="*/ 149557 w 248541"/>
                      <a:gd name="connsiteY158" fmla="*/ 1022768 h 2985128"/>
                      <a:gd name="connsiteX159" fmla="*/ 226945 w 248541"/>
                      <a:gd name="connsiteY159" fmla="*/ 857148 h 2985128"/>
                      <a:gd name="connsiteX160" fmla="*/ 135931 w 248541"/>
                      <a:gd name="connsiteY160" fmla="*/ 857148 h 2985128"/>
                      <a:gd name="connsiteX161" fmla="*/ 135931 w 248541"/>
                      <a:gd name="connsiteY161" fmla="*/ 842778 h 2985128"/>
                      <a:gd name="connsiteX162" fmla="*/ 189665 w 248541"/>
                      <a:gd name="connsiteY162" fmla="*/ 659035 h 2985128"/>
                      <a:gd name="connsiteX163" fmla="*/ 157634 w 248541"/>
                      <a:gd name="connsiteY163" fmla="*/ 668233 h 2985128"/>
                      <a:gd name="connsiteX164" fmla="*/ 147215 w 248541"/>
                      <a:gd name="connsiteY164" fmla="*/ 695570 h 2985128"/>
                      <a:gd name="connsiteX165" fmla="*/ 159821 w 248541"/>
                      <a:gd name="connsiteY165" fmla="*/ 723132 h 2985128"/>
                      <a:gd name="connsiteX166" fmla="*/ 189407 w 248541"/>
                      <a:gd name="connsiteY166" fmla="*/ 732362 h 2985128"/>
                      <a:gd name="connsiteX167" fmla="*/ 219444 w 248541"/>
                      <a:gd name="connsiteY167" fmla="*/ 723132 h 2985128"/>
                      <a:gd name="connsiteX168" fmla="*/ 232114 w 248541"/>
                      <a:gd name="connsiteY168" fmla="*/ 695570 h 2985128"/>
                      <a:gd name="connsiteX169" fmla="*/ 221695 w 248541"/>
                      <a:gd name="connsiteY169" fmla="*/ 668233 h 2985128"/>
                      <a:gd name="connsiteX170" fmla="*/ 189665 w 248541"/>
                      <a:gd name="connsiteY170" fmla="*/ 659035 h 2985128"/>
                      <a:gd name="connsiteX171" fmla="*/ 189664 w 248541"/>
                      <a:gd name="connsiteY171" fmla="*/ 573396 h 2985128"/>
                      <a:gd name="connsiteX172" fmla="*/ 161202 w 248541"/>
                      <a:gd name="connsiteY172" fmla="*/ 582884 h 2985128"/>
                      <a:gd name="connsiteX173" fmla="*/ 152615 w 248541"/>
                      <a:gd name="connsiteY173" fmla="*/ 609159 h 2985128"/>
                      <a:gd name="connsiteX174" fmla="*/ 162456 w 248541"/>
                      <a:gd name="connsiteY174" fmla="*/ 634342 h 2985128"/>
                      <a:gd name="connsiteX175" fmla="*/ 189664 w 248541"/>
                      <a:gd name="connsiteY175" fmla="*/ 645437 h 2985128"/>
                      <a:gd name="connsiteX176" fmla="*/ 216872 w 248541"/>
                      <a:gd name="connsiteY176" fmla="*/ 634342 h 2985128"/>
                      <a:gd name="connsiteX177" fmla="*/ 226714 w 248541"/>
                      <a:gd name="connsiteY177" fmla="*/ 609159 h 2985128"/>
                      <a:gd name="connsiteX178" fmla="*/ 218127 w 248541"/>
                      <a:gd name="connsiteY178" fmla="*/ 582884 h 2985128"/>
                      <a:gd name="connsiteX179" fmla="*/ 189664 w 248541"/>
                      <a:gd name="connsiteY179" fmla="*/ 573396 h 2985128"/>
                      <a:gd name="connsiteX180" fmla="*/ 189664 w 248541"/>
                      <a:gd name="connsiteY180" fmla="*/ 559798 h 2985128"/>
                      <a:gd name="connsiteX181" fmla="*/ 228720 w 248541"/>
                      <a:gd name="connsiteY181" fmla="*/ 572740 h 2985128"/>
                      <a:gd name="connsiteX182" fmla="*/ 242112 w 248541"/>
                      <a:gd name="connsiteY182" fmla="*/ 608645 h 2985128"/>
                      <a:gd name="connsiteX183" fmla="*/ 235211 w 248541"/>
                      <a:gd name="connsiteY183" fmla="*/ 633118 h 2985128"/>
                      <a:gd name="connsiteX184" fmla="*/ 215392 w 248541"/>
                      <a:gd name="connsiteY184" fmla="*/ 650825 h 2985128"/>
                      <a:gd name="connsiteX185" fmla="*/ 237883 w 248541"/>
                      <a:gd name="connsiteY185" fmla="*/ 664798 h 2985128"/>
                      <a:gd name="connsiteX186" fmla="*/ 247256 w 248541"/>
                      <a:gd name="connsiteY186" fmla="*/ 694798 h 2985128"/>
                      <a:gd name="connsiteX187" fmla="*/ 231903 w 248541"/>
                      <a:gd name="connsiteY187" fmla="*/ 731668 h 2985128"/>
                      <a:gd name="connsiteX188" fmla="*/ 189922 w 248541"/>
                      <a:gd name="connsiteY188" fmla="*/ 745960 h 2985128"/>
                      <a:gd name="connsiteX189" fmla="*/ 147491 w 248541"/>
                      <a:gd name="connsiteY189" fmla="*/ 731668 h 2985128"/>
                      <a:gd name="connsiteX190" fmla="*/ 132073 w 248541"/>
                      <a:gd name="connsiteY190" fmla="*/ 694798 h 2985128"/>
                      <a:gd name="connsiteX191" fmla="*/ 141445 w 248541"/>
                      <a:gd name="connsiteY191" fmla="*/ 664798 h 2985128"/>
                      <a:gd name="connsiteX192" fmla="*/ 163936 w 248541"/>
                      <a:gd name="connsiteY192" fmla="*/ 650825 h 2985128"/>
                      <a:gd name="connsiteX193" fmla="*/ 144118 w 248541"/>
                      <a:gd name="connsiteY193" fmla="*/ 633118 h 2985128"/>
                      <a:gd name="connsiteX194" fmla="*/ 137217 w 248541"/>
                      <a:gd name="connsiteY194" fmla="*/ 608645 h 2985128"/>
                      <a:gd name="connsiteX195" fmla="*/ 150608 w 248541"/>
                      <a:gd name="connsiteY195" fmla="*/ 572740 h 2985128"/>
                      <a:gd name="connsiteX196" fmla="*/ 189664 w 248541"/>
                      <a:gd name="connsiteY196" fmla="*/ 559798 h 2985128"/>
                      <a:gd name="connsiteX197" fmla="*/ 182977 w 248541"/>
                      <a:gd name="connsiteY197" fmla="*/ 293502 h 2985128"/>
                      <a:gd name="connsiteX198" fmla="*/ 154741 w 248541"/>
                      <a:gd name="connsiteY198" fmla="*/ 305272 h 2985128"/>
                      <a:gd name="connsiteX199" fmla="*/ 143871 w 248541"/>
                      <a:gd name="connsiteY199" fmla="*/ 335952 h 2985128"/>
                      <a:gd name="connsiteX200" fmla="*/ 153358 w 248541"/>
                      <a:gd name="connsiteY200" fmla="*/ 364671 h 2985128"/>
                      <a:gd name="connsiteX201" fmla="*/ 178861 w 248541"/>
                      <a:gd name="connsiteY201" fmla="*/ 375059 h 2985128"/>
                      <a:gd name="connsiteX202" fmla="*/ 202595 w 248541"/>
                      <a:gd name="connsiteY202" fmla="*/ 371585 h 2985128"/>
                      <a:gd name="connsiteX203" fmla="*/ 223627 w 248541"/>
                      <a:gd name="connsiteY203" fmla="*/ 361166 h 2985128"/>
                      <a:gd name="connsiteX204" fmla="*/ 211889 w 248541"/>
                      <a:gd name="connsiteY204" fmla="*/ 309099 h 2985128"/>
                      <a:gd name="connsiteX205" fmla="*/ 182977 w 248541"/>
                      <a:gd name="connsiteY205" fmla="*/ 293502 h 2985128"/>
                      <a:gd name="connsiteX206" fmla="*/ 183749 w 248541"/>
                      <a:gd name="connsiteY206" fmla="*/ 279904 h 2985128"/>
                      <a:gd name="connsiteX207" fmla="*/ 224187 w 248541"/>
                      <a:gd name="connsiteY207" fmla="*/ 301657 h 2985128"/>
                      <a:gd name="connsiteX208" fmla="*/ 238769 w 248541"/>
                      <a:gd name="connsiteY208" fmla="*/ 373772 h 2985128"/>
                      <a:gd name="connsiteX209" fmla="*/ 222901 w 248541"/>
                      <a:gd name="connsiteY209" fmla="*/ 444123 h 2985128"/>
                      <a:gd name="connsiteX210" fmla="*/ 181176 w 248541"/>
                      <a:gd name="connsiteY210" fmla="*/ 466066 h 2985128"/>
                      <a:gd name="connsiteX211" fmla="*/ 152528 w 248541"/>
                      <a:gd name="connsiteY211" fmla="*/ 460451 h 2985128"/>
                      <a:gd name="connsiteX212" fmla="*/ 129502 w 248541"/>
                      <a:gd name="connsiteY212" fmla="*/ 443463 h 2985128"/>
                      <a:gd name="connsiteX213" fmla="*/ 138996 w 248541"/>
                      <a:gd name="connsiteY213" fmla="*/ 432913 h 2985128"/>
                      <a:gd name="connsiteX214" fmla="*/ 157862 w 248541"/>
                      <a:gd name="connsiteY214" fmla="*/ 447515 h 2985128"/>
                      <a:gd name="connsiteX215" fmla="*/ 181176 w 248541"/>
                      <a:gd name="connsiteY215" fmla="*/ 452468 h 2985128"/>
                      <a:gd name="connsiteX216" fmla="*/ 212275 w 248541"/>
                      <a:gd name="connsiteY216" fmla="*/ 433529 h 2985128"/>
                      <a:gd name="connsiteX217" fmla="*/ 223885 w 248541"/>
                      <a:gd name="connsiteY217" fmla="*/ 376598 h 2985128"/>
                      <a:gd name="connsiteX218" fmla="*/ 203849 w 248541"/>
                      <a:gd name="connsiteY218" fmla="*/ 385579 h 2985128"/>
                      <a:gd name="connsiteX219" fmla="*/ 178604 w 248541"/>
                      <a:gd name="connsiteY219" fmla="*/ 389171 h 2985128"/>
                      <a:gd name="connsiteX220" fmla="*/ 143536 w 248541"/>
                      <a:gd name="connsiteY220" fmla="*/ 375683 h 2985128"/>
                      <a:gd name="connsiteX221" fmla="*/ 129502 w 248541"/>
                      <a:gd name="connsiteY221" fmla="*/ 336724 h 2985128"/>
                      <a:gd name="connsiteX222" fmla="*/ 145337 w 248541"/>
                      <a:gd name="connsiteY222" fmla="*/ 294518 h 2985128"/>
                      <a:gd name="connsiteX223" fmla="*/ 183749 w 248541"/>
                      <a:gd name="connsiteY223" fmla="*/ 279904 h 2985128"/>
                      <a:gd name="connsiteX224" fmla="*/ 189407 w 248541"/>
                      <a:gd name="connsiteY224" fmla="*/ 13608 h 2985128"/>
                      <a:gd name="connsiteX225" fmla="*/ 158309 w 248541"/>
                      <a:gd name="connsiteY225" fmla="*/ 32354 h 2985128"/>
                      <a:gd name="connsiteX226" fmla="*/ 147472 w 248541"/>
                      <a:gd name="connsiteY226" fmla="*/ 93349 h 2985128"/>
                      <a:gd name="connsiteX227" fmla="*/ 158309 w 248541"/>
                      <a:gd name="connsiteY227" fmla="*/ 154858 h 2985128"/>
                      <a:gd name="connsiteX228" fmla="*/ 189407 w 248541"/>
                      <a:gd name="connsiteY228" fmla="*/ 172574 h 2985128"/>
                      <a:gd name="connsiteX229" fmla="*/ 221148 w 248541"/>
                      <a:gd name="connsiteY229" fmla="*/ 154794 h 2985128"/>
                      <a:gd name="connsiteX230" fmla="*/ 231857 w 248541"/>
                      <a:gd name="connsiteY230" fmla="*/ 92834 h 2985128"/>
                      <a:gd name="connsiteX231" fmla="*/ 221148 w 248541"/>
                      <a:gd name="connsiteY231" fmla="*/ 31325 h 2985128"/>
                      <a:gd name="connsiteX232" fmla="*/ 189407 w 248541"/>
                      <a:gd name="connsiteY232" fmla="*/ 13608 h 2985128"/>
                      <a:gd name="connsiteX233" fmla="*/ 44491 w 248541"/>
                      <a:gd name="connsiteY233" fmla="*/ 3096 h 2985128"/>
                      <a:gd name="connsiteX234" fmla="*/ 59375 w 248541"/>
                      <a:gd name="connsiteY234" fmla="*/ 3096 h 2985128"/>
                      <a:gd name="connsiteX235" fmla="*/ 59375 w 248541"/>
                      <a:gd name="connsiteY235" fmla="*/ 169488 h 2985128"/>
                      <a:gd name="connsiteX236" fmla="*/ 99237 w 248541"/>
                      <a:gd name="connsiteY236" fmla="*/ 169488 h 2985128"/>
                      <a:gd name="connsiteX237" fmla="*/ 99237 w 248541"/>
                      <a:gd name="connsiteY237" fmla="*/ 183086 h 2985128"/>
                      <a:gd name="connsiteX238" fmla="*/ 0 w 248541"/>
                      <a:gd name="connsiteY238" fmla="*/ 183086 h 2985128"/>
                      <a:gd name="connsiteX239" fmla="*/ 0 w 248541"/>
                      <a:gd name="connsiteY239" fmla="*/ 169488 h 2985128"/>
                      <a:gd name="connsiteX240" fmla="*/ 44491 w 248541"/>
                      <a:gd name="connsiteY240" fmla="*/ 169488 h 2985128"/>
                      <a:gd name="connsiteX241" fmla="*/ 44491 w 248541"/>
                      <a:gd name="connsiteY241" fmla="*/ 19009 h 2985128"/>
                      <a:gd name="connsiteX242" fmla="*/ 257 w 248541"/>
                      <a:gd name="connsiteY242" fmla="*/ 41645 h 2985128"/>
                      <a:gd name="connsiteX243" fmla="*/ 257 w 248541"/>
                      <a:gd name="connsiteY243" fmla="*/ 26726 h 2985128"/>
                      <a:gd name="connsiteX244" fmla="*/ 44491 w 248541"/>
                      <a:gd name="connsiteY244" fmla="*/ 3096 h 2985128"/>
                      <a:gd name="connsiteX245" fmla="*/ 190179 w 248541"/>
                      <a:gd name="connsiteY245" fmla="*/ 10 h 2985128"/>
                      <a:gd name="connsiteX246" fmla="*/ 231549 w 248541"/>
                      <a:gd name="connsiteY246" fmla="*/ 21246 h 2985128"/>
                      <a:gd name="connsiteX247" fmla="*/ 246484 w 248541"/>
                      <a:gd name="connsiteY247" fmla="*/ 92834 h 2985128"/>
                      <a:gd name="connsiteX248" fmla="*/ 230777 w 248541"/>
                      <a:gd name="connsiteY248" fmla="*/ 164969 h 2985128"/>
                      <a:gd name="connsiteX249" fmla="*/ 188635 w 248541"/>
                      <a:gd name="connsiteY249" fmla="*/ 186172 h 2985128"/>
                      <a:gd name="connsiteX250" fmla="*/ 148069 w 248541"/>
                      <a:gd name="connsiteY250" fmla="*/ 165065 h 2985128"/>
                      <a:gd name="connsiteX251" fmla="*/ 132588 w 248541"/>
                      <a:gd name="connsiteY251" fmla="*/ 93606 h 2985128"/>
                      <a:gd name="connsiteX252" fmla="*/ 148455 w 248541"/>
                      <a:gd name="connsiteY252" fmla="*/ 22307 h 2985128"/>
                      <a:gd name="connsiteX253" fmla="*/ 190179 w 248541"/>
                      <a:gd name="connsiteY253" fmla="*/ 10 h 2985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</a:cxnLst>
                    <a:rect l="l" t="t" r="r" b="b"/>
                    <a:pathLst>
                      <a:path w="248541" h="2985128" fill="none" extrusionOk="0">
                        <a:moveTo>
                          <a:pt x="189407" y="2812551"/>
                        </a:moveTo>
                        <a:cubicBezTo>
                          <a:pt x="177272" y="2812810"/>
                          <a:pt x="164774" y="2818979"/>
                          <a:pt x="158309" y="2831297"/>
                        </a:cubicBezTo>
                        <a:cubicBezTo>
                          <a:pt x="151199" y="2845865"/>
                          <a:pt x="147315" y="2861508"/>
                          <a:pt x="147472" y="2892292"/>
                        </a:cubicBezTo>
                        <a:cubicBezTo>
                          <a:pt x="148906" y="2920117"/>
                          <a:pt x="151393" y="2940563"/>
                          <a:pt x="158309" y="2953801"/>
                        </a:cubicBezTo>
                        <a:cubicBezTo>
                          <a:pt x="164706" y="2963758"/>
                          <a:pt x="174685" y="2971139"/>
                          <a:pt x="189407" y="2971518"/>
                        </a:cubicBezTo>
                        <a:cubicBezTo>
                          <a:pt x="202932" y="2973967"/>
                          <a:pt x="215472" y="2965210"/>
                          <a:pt x="221148" y="2953737"/>
                        </a:cubicBezTo>
                        <a:cubicBezTo>
                          <a:pt x="226750" y="2938245"/>
                          <a:pt x="233178" y="2916954"/>
                          <a:pt x="231857" y="2891778"/>
                        </a:cubicBezTo>
                        <a:cubicBezTo>
                          <a:pt x="233895" y="2864153"/>
                          <a:pt x="227412" y="2844211"/>
                          <a:pt x="221148" y="2830268"/>
                        </a:cubicBezTo>
                        <a:cubicBezTo>
                          <a:pt x="212761" y="2818596"/>
                          <a:pt x="203012" y="2811276"/>
                          <a:pt x="189407" y="2812551"/>
                        </a:cubicBezTo>
                        <a:close/>
                        <a:moveTo>
                          <a:pt x="190179" y="2798953"/>
                        </a:moveTo>
                        <a:cubicBezTo>
                          <a:pt x="208183" y="2798189"/>
                          <a:pt x="221188" y="2804187"/>
                          <a:pt x="231549" y="2820189"/>
                        </a:cubicBezTo>
                        <a:cubicBezTo>
                          <a:pt x="240280" y="2833824"/>
                          <a:pt x="249307" y="2855388"/>
                          <a:pt x="246484" y="2891778"/>
                        </a:cubicBezTo>
                        <a:cubicBezTo>
                          <a:pt x="247459" y="2922227"/>
                          <a:pt x="239692" y="2948462"/>
                          <a:pt x="230777" y="2963912"/>
                        </a:cubicBezTo>
                        <a:cubicBezTo>
                          <a:pt x="218881" y="2979228"/>
                          <a:pt x="208120" y="2986095"/>
                          <a:pt x="188635" y="2985116"/>
                        </a:cubicBezTo>
                        <a:cubicBezTo>
                          <a:pt x="172659" y="2985029"/>
                          <a:pt x="158923" y="2976988"/>
                          <a:pt x="148069" y="2964009"/>
                        </a:cubicBezTo>
                        <a:cubicBezTo>
                          <a:pt x="137761" y="2949925"/>
                          <a:pt x="132866" y="2926462"/>
                          <a:pt x="132588" y="2892549"/>
                        </a:cubicBezTo>
                        <a:cubicBezTo>
                          <a:pt x="133379" y="2861358"/>
                          <a:pt x="138073" y="2835994"/>
                          <a:pt x="148455" y="2821250"/>
                        </a:cubicBezTo>
                        <a:cubicBezTo>
                          <a:pt x="156788" y="2807527"/>
                          <a:pt x="170863" y="2800022"/>
                          <a:pt x="190179" y="2798953"/>
                        </a:cubicBezTo>
                        <a:close/>
                        <a:moveTo>
                          <a:pt x="187366" y="2522142"/>
                        </a:moveTo>
                        <a:cubicBezTo>
                          <a:pt x="190588" y="2522993"/>
                          <a:pt x="200616" y="2521957"/>
                          <a:pt x="202250" y="2522142"/>
                        </a:cubicBezTo>
                        <a:cubicBezTo>
                          <a:pt x="199965" y="2572862"/>
                          <a:pt x="211843" y="2658276"/>
                          <a:pt x="202250" y="2688534"/>
                        </a:cubicBezTo>
                        <a:cubicBezTo>
                          <a:pt x="212395" y="2690995"/>
                          <a:pt x="223291" y="2689213"/>
                          <a:pt x="242112" y="2688534"/>
                        </a:cubicBezTo>
                        <a:cubicBezTo>
                          <a:pt x="241590" y="2694689"/>
                          <a:pt x="242638" y="2695742"/>
                          <a:pt x="242112" y="2702132"/>
                        </a:cubicBezTo>
                        <a:cubicBezTo>
                          <a:pt x="220451" y="2694776"/>
                          <a:pt x="162926" y="2709860"/>
                          <a:pt x="142875" y="2702132"/>
                        </a:cubicBezTo>
                        <a:cubicBezTo>
                          <a:pt x="143170" y="2699528"/>
                          <a:pt x="142703" y="2693184"/>
                          <a:pt x="142875" y="2688534"/>
                        </a:cubicBezTo>
                        <a:cubicBezTo>
                          <a:pt x="159787" y="2689644"/>
                          <a:pt x="177273" y="2688901"/>
                          <a:pt x="187366" y="2688534"/>
                        </a:cubicBezTo>
                        <a:cubicBezTo>
                          <a:pt x="189452" y="2620641"/>
                          <a:pt x="192201" y="2597192"/>
                          <a:pt x="187366" y="2538055"/>
                        </a:cubicBezTo>
                        <a:cubicBezTo>
                          <a:pt x="170091" y="2545491"/>
                          <a:pt x="149633" y="2561922"/>
                          <a:pt x="143132" y="2560691"/>
                        </a:cubicBezTo>
                        <a:cubicBezTo>
                          <a:pt x="143800" y="2554867"/>
                          <a:pt x="142742" y="2547297"/>
                          <a:pt x="143132" y="2545771"/>
                        </a:cubicBezTo>
                        <a:cubicBezTo>
                          <a:pt x="163554" y="2538938"/>
                          <a:pt x="179493" y="2524302"/>
                          <a:pt x="187366" y="2522142"/>
                        </a:cubicBezTo>
                        <a:close/>
                        <a:moveTo>
                          <a:pt x="185807" y="2239162"/>
                        </a:moveTo>
                        <a:cubicBezTo>
                          <a:pt x="202497" y="2238025"/>
                          <a:pt x="216374" y="2243469"/>
                          <a:pt x="224316" y="2252267"/>
                        </a:cubicBezTo>
                        <a:cubicBezTo>
                          <a:pt x="233237" y="2260835"/>
                          <a:pt x="237608" y="2274163"/>
                          <a:pt x="237740" y="2292397"/>
                        </a:cubicBezTo>
                        <a:cubicBezTo>
                          <a:pt x="237370" y="2300377"/>
                          <a:pt x="235409" y="2308765"/>
                          <a:pt x="231995" y="2319111"/>
                        </a:cubicBezTo>
                        <a:cubicBezTo>
                          <a:pt x="226993" y="2329711"/>
                          <a:pt x="223744" y="2338737"/>
                          <a:pt x="214109" y="2346404"/>
                        </a:cubicBezTo>
                        <a:cubicBezTo>
                          <a:pt x="185136" y="2372513"/>
                          <a:pt x="178345" y="2394264"/>
                          <a:pt x="160078" y="2408126"/>
                        </a:cubicBezTo>
                        <a:cubicBezTo>
                          <a:pt x="196726" y="2401110"/>
                          <a:pt x="216911" y="2414846"/>
                          <a:pt x="242112" y="2408126"/>
                        </a:cubicBezTo>
                        <a:cubicBezTo>
                          <a:pt x="243090" y="2411046"/>
                          <a:pt x="242318" y="2419313"/>
                          <a:pt x="242112" y="2422238"/>
                        </a:cubicBezTo>
                        <a:cubicBezTo>
                          <a:pt x="209278" y="2430745"/>
                          <a:pt x="188355" y="2416385"/>
                          <a:pt x="138495" y="2422238"/>
                        </a:cubicBezTo>
                        <a:cubicBezTo>
                          <a:pt x="137616" y="2421006"/>
                          <a:pt x="138313" y="2415818"/>
                          <a:pt x="138495" y="2411718"/>
                        </a:cubicBezTo>
                        <a:cubicBezTo>
                          <a:pt x="149430" y="2397236"/>
                          <a:pt x="166999" y="2372707"/>
                          <a:pt x="201502" y="2338946"/>
                        </a:cubicBezTo>
                        <a:cubicBezTo>
                          <a:pt x="208857" y="2331217"/>
                          <a:pt x="214144" y="2323483"/>
                          <a:pt x="217582" y="2315060"/>
                        </a:cubicBezTo>
                        <a:cubicBezTo>
                          <a:pt x="221890" y="2307913"/>
                          <a:pt x="223670" y="2300616"/>
                          <a:pt x="222856" y="2293683"/>
                        </a:cubicBezTo>
                        <a:cubicBezTo>
                          <a:pt x="221897" y="2280118"/>
                          <a:pt x="218764" y="2269012"/>
                          <a:pt x="213112" y="2262123"/>
                        </a:cubicBezTo>
                        <a:cubicBezTo>
                          <a:pt x="206028" y="2255129"/>
                          <a:pt x="199243" y="2252094"/>
                          <a:pt x="186579" y="2252760"/>
                        </a:cubicBezTo>
                        <a:cubicBezTo>
                          <a:pt x="177161" y="2252902"/>
                          <a:pt x="169745" y="2255236"/>
                          <a:pt x="164948" y="2258699"/>
                        </a:cubicBezTo>
                        <a:cubicBezTo>
                          <a:pt x="159910" y="2262272"/>
                          <a:pt x="155809" y="2267233"/>
                          <a:pt x="153493" y="2272819"/>
                        </a:cubicBezTo>
                        <a:cubicBezTo>
                          <a:pt x="150890" y="2278681"/>
                          <a:pt x="149866" y="2284846"/>
                          <a:pt x="149015" y="2289568"/>
                        </a:cubicBezTo>
                        <a:cubicBezTo>
                          <a:pt x="145987" y="2290022"/>
                          <a:pt x="136881" y="2287697"/>
                          <a:pt x="134902" y="2286739"/>
                        </a:cubicBezTo>
                        <a:cubicBezTo>
                          <a:pt x="135468" y="2279932"/>
                          <a:pt x="137482" y="2272005"/>
                          <a:pt x="140723" y="2265480"/>
                        </a:cubicBezTo>
                        <a:cubicBezTo>
                          <a:pt x="143749" y="2256909"/>
                          <a:pt x="150294" y="2251985"/>
                          <a:pt x="157172" y="2247035"/>
                        </a:cubicBezTo>
                        <a:cubicBezTo>
                          <a:pt x="163309" y="2242116"/>
                          <a:pt x="174183" y="2238866"/>
                          <a:pt x="185807" y="2239162"/>
                        </a:cubicBezTo>
                        <a:close/>
                        <a:moveTo>
                          <a:pt x="185807" y="1959268"/>
                        </a:moveTo>
                        <a:cubicBezTo>
                          <a:pt x="204802" y="1958318"/>
                          <a:pt x="215857" y="1963812"/>
                          <a:pt x="225377" y="1972257"/>
                        </a:cubicBezTo>
                        <a:cubicBezTo>
                          <a:pt x="235075" y="1981349"/>
                          <a:pt x="238484" y="1992466"/>
                          <a:pt x="239283" y="2008378"/>
                        </a:cubicBezTo>
                        <a:cubicBezTo>
                          <a:pt x="239531" y="2017370"/>
                          <a:pt x="238261" y="2026298"/>
                          <a:pt x="232672" y="2032840"/>
                        </a:cubicBezTo>
                        <a:cubicBezTo>
                          <a:pt x="229241" y="2039151"/>
                          <a:pt x="221901" y="2046824"/>
                          <a:pt x="211798" y="2050039"/>
                        </a:cubicBezTo>
                        <a:cubicBezTo>
                          <a:pt x="223449" y="2051913"/>
                          <a:pt x="230399" y="2057089"/>
                          <a:pt x="236308" y="2064751"/>
                        </a:cubicBezTo>
                        <a:cubicBezTo>
                          <a:pt x="242293" y="2070677"/>
                          <a:pt x="244380" y="2081186"/>
                          <a:pt x="245198" y="2095297"/>
                        </a:cubicBezTo>
                        <a:cubicBezTo>
                          <a:pt x="246022" y="2111115"/>
                          <a:pt x="239943" y="2124384"/>
                          <a:pt x="229752" y="2132617"/>
                        </a:cubicBezTo>
                        <a:cubicBezTo>
                          <a:pt x="220191" y="2139814"/>
                          <a:pt x="207552" y="2143306"/>
                          <a:pt x="190195" y="2145430"/>
                        </a:cubicBezTo>
                        <a:cubicBezTo>
                          <a:pt x="180334" y="2145738"/>
                          <a:pt x="170055" y="2143564"/>
                          <a:pt x="161552" y="2139815"/>
                        </a:cubicBezTo>
                        <a:cubicBezTo>
                          <a:pt x="153896" y="2136466"/>
                          <a:pt x="145111" y="2130208"/>
                          <a:pt x="138503" y="2122827"/>
                        </a:cubicBezTo>
                        <a:cubicBezTo>
                          <a:pt x="140863" y="2118856"/>
                          <a:pt x="143600" y="2117263"/>
                          <a:pt x="148018" y="2112278"/>
                        </a:cubicBezTo>
                        <a:cubicBezTo>
                          <a:pt x="154177" y="2118200"/>
                          <a:pt x="159901" y="2124955"/>
                          <a:pt x="166888" y="2126879"/>
                        </a:cubicBezTo>
                        <a:cubicBezTo>
                          <a:pt x="175030" y="2130639"/>
                          <a:pt x="180533" y="2132418"/>
                          <a:pt x="190195" y="2131832"/>
                        </a:cubicBezTo>
                        <a:cubicBezTo>
                          <a:pt x="201543" y="2131870"/>
                          <a:pt x="211110" y="2128794"/>
                          <a:pt x="218420" y="2122827"/>
                        </a:cubicBezTo>
                        <a:cubicBezTo>
                          <a:pt x="224476" y="2116683"/>
                          <a:pt x="231161" y="2107721"/>
                          <a:pt x="230057" y="2096069"/>
                        </a:cubicBezTo>
                        <a:cubicBezTo>
                          <a:pt x="231228" y="2082431"/>
                          <a:pt x="226363" y="2071495"/>
                          <a:pt x="217839" y="2066963"/>
                        </a:cubicBezTo>
                        <a:cubicBezTo>
                          <a:pt x="210592" y="2061517"/>
                          <a:pt x="199004" y="2057610"/>
                          <a:pt x="185549" y="2058505"/>
                        </a:cubicBezTo>
                        <a:cubicBezTo>
                          <a:pt x="177285" y="2057637"/>
                          <a:pt x="174926" y="2059203"/>
                          <a:pt x="168826" y="2058505"/>
                        </a:cubicBezTo>
                        <a:cubicBezTo>
                          <a:pt x="168007" y="2051741"/>
                          <a:pt x="167814" y="2049985"/>
                          <a:pt x="168826" y="2044907"/>
                        </a:cubicBezTo>
                        <a:cubicBezTo>
                          <a:pt x="176645" y="2046201"/>
                          <a:pt x="179224" y="2045792"/>
                          <a:pt x="186064" y="2044907"/>
                        </a:cubicBezTo>
                        <a:cubicBezTo>
                          <a:pt x="198832" y="2045094"/>
                          <a:pt x="205311" y="2040111"/>
                          <a:pt x="213658" y="2033891"/>
                        </a:cubicBezTo>
                        <a:cubicBezTo>
                          <a:pt x="220780" y="2026695"/>
                          <a:pt x="224739" y="2019394"/>
                          <a:pt x="223885" y="2008889"/>
                        </a:cubicBezTo>
                        <a:cubicBezTo>
                          <a:pt x="223869" y="1997059"/>
                          <a:pt x="220541" y="1990159"/>
                          <a:pt x="215169" y="1982913"/>
                        </a:cubicBezTo>
                        <a:cubicBezTo>
                          <a:pt x="208550" y="1975867"/>
                          <a:pt x="199309" y="1972683"/>
                          <a:pt x="186579" y="1972866"/>
                        </a:cubicBezTo>
                        <a:cubicBezTo>
                          <a:pt x="177493" y="1973106"/>
                          <a:pt x="169786" y="1975541"/>
                          <a:pt x="164814" y="1978849"/>
                        </a:cubicBezTo>
                        <a:cubicBezTo>
                          <a:pt x="159653" y="1982390"/>
                          <a:pt x="155146" y="1987149"/>
                          <a:pt x="153112" y="1993065"/>
                        </a:cubicBezTo>
                        <a:cubicBezTo>
                          <a:pt x="150983" y="1998504"/>
                          <a:pt x="149119" y="2004782"/>
                          <a:pt x="148500" y="2009911"/>
                        </a:cubicBezTo>
                        <a:cubicBezTo>
                          <a:pt x="142142" y="2009496"/>
                          <a:pt x="136444" y="2008410"/>
                          <a:pt x="134388" y="2006845"/>
                        </a:cubicBezTo>
                        <a:cubicBezTo>
                          <a:pt x="134593" y="2000106"/>
                          <a:pt x="136579" y="1992845"/>
                          <a:pt x="140342" y="1985518"/>
                        </a:cubicBezTo>
                        <a:cubicBezTo>
                          <a:pt x="143757" y="1978816"/>
                          <a:pt x="150286" y="1971972"/>
                          <a:pt x="157038" y="1967107"/>
                        </a:cubicBezTo>
                        <a:cubicBezTo>
                          <a:pt x="164179" y="1962397"/>
                          <a:pt x="174494" y="1957971"/>
                          <a:pt x="185807" y="1959268"/>
                        </a:cubicBezTo>
                        <a:close/>
                        <a:moveTo>
                          <a:pt x="209997" y="1702230"/>
                        </a:moveTo>
                        <a:cubicBezTo>
                          <a:pt x="190045" y="1727326"/>
                          <a:pt x="176066" y="1765971"/>
                          <a:pt x="146989" y="1800246"/>
                        </a:cubicBezTo>
                        <a:cubicBezTo>
                          <a:pt x="165805" y="1795880"/>
                          <a:pt x="186365" y="1797344"/>
                          <a:pt x="209997" y="1800246"/>
                        </a:cubicBezTo>
                        <a:cubicBezTo>
                          <a:pt x="201292" y="1790018"/>
                          <a:pt x="206633" y="1726287"/>
                          <a:pt x="209997" y="1702230"/>
                        </a:cubicBezTo>
                        <a:close/>
                        <a:moveTo>
                          <a:pt x="206654" y="1682460"/>
                        </a:moveTo>
                        <a:cubicBezTo>
                          <a:pt x="212689" y="1683282"/>
                          <a:pt x="221801" y="1683008"/>
                          <a:pt x="224881" y="1682460"/>
                        </a:cubicBezTo>
                        <a:cubicBezTo>
                          <a:pt x="222785" y="1694397"/>
                          <a:pt x="223972" y="1782929"/>
                          <a:pt x="224881" y="1800246"/>
                        </a:cubicBezTo>
                        <a:cubicBezTo>
                          <a:pt x="231611" y="1800281"/>
                          <a:pt x="244802" y="1801661"/>
                          <a:pt x="248541" y="1800246"/>
                        </a:cubicBezTo>
                        <a:cubicBezTo>
                          <a:pt x="247583" y="1802603"/>
                          <a:pt x="248395" y="1808410"/>
                          <a:pt x="248541" y="1814873"/>
                        </a:cubicBezTo>
                        <a:cubicBezTo>
                          <a:pt x="240821" y="1815786"/>
                          <a:pt x="227530" y="1814471"/>
                          <a:pt x="224881" y="1814873"/>
                        </a:cubicBezTo>
                        <a:cubicBezTo>
                          <a:pt x="222104" y="1821898"/>
                          <a:pt x="227494" y="1844033"/>
                          <a:pt x="224881" y="1862450"/>
                        </a:cubicBezTo>
                        <a:cubicBezTo>
                          <a:pt x="222593" y="1863124"/>
                          <a:pt x="212519" y="1862271"/>
                          <a:pt x="209997" y="1862450"/>
                        </a:cubicBezTo>
                        <a:cubicBezTo>
                          <a:pt x="208553" y="1856604"/>
                          <a:pt x="208531" y="1823309"/>
                          <a:pt x="209997" y="1814873"/>
                        </a:cubicBezTo>
                        <a:cubicBezTo>
                          <a:pt x="187110" y="1820957"/>
                          <a:pt x="143980" y="1821698"/>
                          <a:pt x="126673" y="1814873"/>
                        </a:cubicBezTo>
                        <a:cubicBezTo>
                          <a:pt x="127122" y="1812176"/>
                          <a:pt x="126213" y="1807084"/>
                          <a:pt x="126673" y="1805635"/>
                        </a:cubicBezTo>
                        <a:cubicBezTo>
                          <a:pt x="160454" y="1749354"/>
                          <a:pt x="191781" y="1715831"/>
                          <a:pt x="206654" y="1682460"/>
                        </a:cubicBezTo>
                        <a:close/>
                        <a:moveTo>
                          <a:pt x="146218" y="1402566"/>
                        </a:moveTo>
                        <a:cubicBezTo>
                          <a:pt x="163814" y="1402382"/>
                          <a:pt x="224610" y="1410608"/>
                          <a:pt x="236469" y="1402566"/>
                        </a:cubicBezTo>
                        <a:cubicBezTo>
                          <a:pt x="235924" y="1409642"/>
                          <a:pt x="236098" y="1411570"/>
                          <a:pt x="236469" y="1417707"/>
                        </a:cubicBezTo>
                        <a:cubicBezTo>
                          <a:pt x="205060" y="1417475"/>
                          <a:pt x="197221" y="1418195"/>
                          <a:pt x="160588" y="1417707"/>
                        </a:cubicBezTo>
                        <a:cubicBezTo>
                          <a:pt x="163901" y="1439812"/>
                          <a:pt x="159755" y="1449527"/>
                          <a:pt x="160588" y="1476627"/>
                        </a:cubicBezTo>
                        <a:cubicBezTo>
                          <a:pt x="164369" y="1475624"/>
                          <a:pt x="168795" y="1474722"/>
                          <a:pt x="173066" y="1474799"/>
                        </a:cubicBezTo>
                        <a:cubicBezTo>
                          <a:pt x="177546" y="1474630"/>
                          <a:pt x="181233" y="1474350"/>
                          <a:pt x="184774" y="1474318"/>
                        </a:cubicBezTo>
                        <a:cubicBezTo>
                          <a:pt x="198424" y="1474226"/>
                          <a:pt x="209497" y="1476335"/>
                          <a:pt x="218612" y="1482045"/>
                        </a:cubicBezTo>
                        <a:cubicBezTo>
                          <a:pt x="227529" y="1488799"/>
                          <a:pt x="232425" y="1494974"/>
                          <a:pt x="237519" y="1501885"/>
                        </a:cubicBezTo>
                        <a:cubicBezTo>
                          <a:pt x="240517" y="1510441"/>
                          <a:pt x="243538" y="1519002"/>
                          <a:pt x="243398" y="1528822"/>
                        </a:cubicBezTo>
                        <a:cubicBezTo>
                          <a:pt x="243440" y="1543523"/>
                          <a:pt x="236130" y="1559687"/>
                          <a:pt x="228784" y="1569678"/>
                        </a:cubicBezTo>
                        <a:cubicBezTo>
                          <a:pt x="218849" y="1581036"/>
                          <a:pt x="205758" y="1584782"/>
                          <a:pt x="188890" y="1585642"/>
                        </a:cubicBezTo>
                        <a:cubicBezTo>
                          <a:pt x="179348" y="1585457"/>
                          <a:pt x="169760" y="1582120"/>
                          <a:pt x="160250" y="1580027"/>
                        </a:cubicBezTo>
                        <a:cubicBezTo>
                          <a:pt x="150932" y="1577520"/>
                          <a:pt x="144559" y="1570477"/>
                          <a:pt x="137217" y="1563040"/>
                        </a:cubicBezTo>
                        <a:cubicBezTo>
                          <a:pt x="139536" y="1560452"/>
                          <a:pt x="144742" y="1555136"/>
                          <a:pt x="146731" y="1552492"/>
                        </a:cubicBezTo>
                        <a:cubicBezTo>
                          <a:pt x="151381" y="1560150"/>
                          <a:pt x="159063" y="1562877"/>
                          <a:pt x="165581" y="1567092"/>
                        </a:cubicBezTo>
                        <a:cubicBezTo>
                          <a:pt x="173513" y="1570200"/>
                          <a:pt x="181590" y="1572858"/>
                          <a:pt x="188890" y="1572044"/>
                        </a:cubicBezTo>
                        <a:cubicBezTo>
                          <a:pt x="201966" y="1571583"/>
                          <a:pt x="210590" y="1568000"/>
                          <a:pt x="217450" y="1560563"/>
                        </a:cubicBezTo>
                        <a:cubicBezTo>
                          <a:pt x="225076" y="1553693"/>
                          <a:pt x="227218" y="1541160"/>
                          <a:pt x="228257" y="1529594"/>
                        </a:cubicBezTo>
                        <a:cubicBezTo>
                          <a:pt x="228319" y="1517737"/>
                          <a:pt x="224885" y="1508156"/>
                          <a:pt x="218479" y="1500812"/>
                        </a:cubicBezTo>
                        <a:cubicBezTo>
                          <a:pt x="209601" y="1493768"/>
                          <a:pt x="199633" y="1490785"/>
                          <a:pt x="184774" y="1488430"/>
                        </a:cubicBezTo>
                        <a:cubicBezTo>
                          <a:pt x="179253" y="1489138"/>
                          <a:pt x="175248" y="1488034"/>
                          <a:pt x="169659" y="1489267"/>
                        </a:cubicBezTo>
                        <a:cubicBezTo>
                          <a:pt x="164945" y="1490325"/>
                          <a:pt x="160369" y="1490714"/>
                          <a:pt x="154942" y="1492032"/>
                        </a:cubicBezTo>
                        <a:cubicBezTo>
                          <a:pt x="152618" y="1491543"/>
                          <a:pt x="146877" y="1487301"/>
                          <a:pt x="146218" y="1486378"/>
                        </a:cubicBezTo>
                        <a:cubicBezTo>
                          <a:pt x="139228" y="1471170"/>
                          <a:pt x="151201" y="1433446"/>
                          <a:pt x="146218" y="1402566"/>
                        </a:cubicBezTo>
                        <a:close/>
                        <a:moveTo>
                          <a:pt x="199440" y="1211622"/>
                        </a:moveTo>
                        <a:cubicBezTo>
                          <a:pt x="189348" y="1211948"/>
                          <a:pt x="182237" y="1213368"/>
                          <a:pt x="173873" y="1215546"/>
                        </a:cubicBezTo>
                        <a:cubicBezTo>
                          <a:pt x="165691" y="1217547"/>
                          <a:pt x="160440" y="1220704"/>
                          <a:pt x="153130" y="1226030"/>
                        </a:cubicBezTo>
                        <a:cubicBezTo>
                          <a:pt x="154002" y="1251895"/>
                          <a:pt x="158725" y="1267166"/>
                          <a:pt x="165382" y="1276939"/>
                        </a:cubicBezTo>
                        <a:cubicBezTo>
                          <a:pt x="172960" y="1288735"/>
                          <a:pt x="181874" y="1292288"/>
                          <a:pt x="194809" y="1292150"/>
                        </a:cubicBezTo>
                        <a:cubicBezTo>
                          <a:pt x="207577" y="1292014"/>
                          <a:pt x="215090" y="1287756"/>
                          <a:pt x="222530" y="1281055"/>
                        </a:cubicBezTo>
                        <a:cubicBezTo>
                          <a:pt x="229374" y="1274114"/>
                          <a:pt x="232968" y="1264366"/>
                          <a:pt x="232886" y="1249700"/>
                        </a:cubicBezTo>
                        <a:cubicBezTo>
                          <a:pt x="232628" y="1237094"/>
                          <a:pt x="229905" y="1229690"/>
                          <a:pt x="224170" y="1221495"/>
                        </a:cubicBezTo>
                        <a:cubicBezTo>
                          <a:pt x="219402" y="1216400"/>
                          <a:pt x="210036" y="1211669"/>
                          <a:pt x="199440" y="1211622"/>
                        </a:cubicBezTo>
                        <a:close/>
                        <a:moveTo>
                          <a:pt x="195580" y="1119586"/>
                        </a:moveTo>
                        <a:cubicBezTo>
                          <a:pt x="206990" y="1120893"/>
                          <a:pt x="217425" y="1121824"/>
                          <a:pt x="223683" y="1126990"/>
                        </a:cubicBezTo>
                        <a:cubicBezTo>
                          <a:pt x="230928" y="1131035"/>
                          <a:pt x="236024" y="1138157"/>
                          <a:pt x="239144" y="1144906"/>
                        </a:cubicBezTo>
                        <a:cubicBezTo>
                          <a:pt x="243098" y="1151927"/>
                          <a:pt x="244723" y="1160155"/>
                          <a:pt x="244433" y="1166891"/>
                        </a:cubicBezTo>
                        <a:cubicBezTo>
                          <a:pt x="240966" y="1168392"/>
                          <a:pt x="235647" y="1168396"/>
                          <a:pt x="230313" y="1169978"/>
                        </a:cubicBezTo>
                        <a:cubicBezTo>
                          <a:pt x="229235" y="1164417"/>
                          <a:pt x="228729" y="1159913"/>
                          <a:pt x="226368" y="1154378"/>
                        </a:cubicBezTo>
                        <a:cubicBezTo>
                          <a:pt x="224145" y="1148369"/>
                          <a:pt x="221046" y="1144320"/>
                          <a:pt x="216248" y="1139693"/>
                        </a:cubicBezTo>
                        <a:cubicBezTo>
                          <a:pt x="211050" y="1134892"/>
                          <a:pt x="204325" y="1132206"/>
                          <a:pt x="194809" y="1133184"/>
                        </a:cubicBezTo>
                        <a:cubicBezTo>
                          <a:pt x="182200" y="1132403"/>
                          <a:pt x="170082" y="1140259"/>
                          <a:pt x="163903" y="1151576"/>
                        </a:cubicBezTo>
                        <a:cubicBezTo>
                          <a:pt x="157362" y="1162326"/>
                          <a:pt x="150551" y="1185536"/>
                          <a:pt x="152872" y="1210853"/>
                        </a:cubicBezTo>
                        <a:cubicBezTo>
                          <a:pt x="158478" y="1207398"/>
                          <a:pt x="164879" y="1204705"/>
                          <a:pt x="173390" y="1201487"/>
                        </a:cubicBezTo>
                        <a:cubicBezTo>
                          <a:pt x="180332" y="1197446"/>
                          <a:pt x="190142" y="1197789"/>
                          <a:pt x="199697" y="1197510"/>
                        </a:cubicBezTo>
                        <a:cubicBezTo>
                          <a:pt x="214226" y="1198069"/>
                          <a:pt x="223728" y="1201025"/>
                          <a:pt x="234089" y="1211062"/>
                        </a:cubicBezTo>
                        <a:cubicBezTo>
                          <a:pt x="243772" y="1220502"/>
                          <a:pt x="247456" y="1233871"/>
                          <a:pt x="247256" y="1248928"/>
                        </a:cubicBezTo>
                        <a:cubicBezTo>
                          <a:pt x="244758" y="1266424"/>
                          <a:pt x="243702" y="1281878"/>
                          <a:pt x="231934" y="1291520"/>
                        </a:cubicBezTo>
                        <a:cubicBezTo>
                          <a:pt x="221642" y="1300089"/>
                          <a:pt x="208493" y="1306421"/>
                          <a:pt x="194037" y="1305748"/>
                        </a:cubicBezTo>
                        <a:cubicBezTo>
                          <a:pt x="178015" y="1306197"/>
                          <a:pt x="161998" y="1299063"/>
                          <a:pt x="153470" y="1284638"/>
                        </a:cubicBezTo>
                        <a:cubicBezTo>
                          <a:pt x="143535" y="1266356"/>
                          <a:pt x="138491" y="1246796"/>
                          <a:pt x="137988" y="1213166"/>
                        </a:cubicBezTo>
                        <a:cubicBezTo>
                          <a:pt x="141366" y="1180079"/>
                          <a:pt x="144281" y="1154714"/>
                          <a:pt x="153856" y="1140918"/>
                        </a:cubicBezTo>
                        <a:cubicBezTo>
                          <a:pt x="165356" y="1125806"/>
                          <a:pt x="179231" y="1121634"/>
                          <a:pt x="195580" y="1119586"/>
                        </a:cubicBezTo>
                        <a:close/>
                        <a:moveTo>
                          <a:pt x="135931" y="842778"/>
                        </a:moveTo>
                        <a:cubicBezTo>
                          <a:pt x="150923" y="845198"/>
                          <a:pt x="210202" y="849699"/>
                          <a:pt x="245455" y="842778"/>
                        </a:cubicBezTo>
                        <a:cubicBezTo>
                          <a:pt x="245476" y="845073"/>
                          <a:pt x="244924" y="849642"/>
                          <a:pt x="245455" y="851759"/>
                        </a:cubicBezTo>
                        <a:cubicBezTo>
                          <a:pt x="220564" y="908043"/>
                          <a:pt x="183248" y="951879"/>
                          <a:pt x="165498" y="1022768"/>
                        </a:cubicBezTo>
                        <a:cubicBezTo>
                          <a:pt x="160100" y="1024148"/>
                          <a:pt x="155932" y="1022532"/>
                          <a:pt x="149557" y="1022768"/>
                        </a:cubicBezTo>
                        <a:cubicBezTo>
                          <a:pt x="166263" y="980255"/>
                          <a:pt x="203437" y="916818"/>
                          <a:pt x="226945" y="857148"/>
                        </a:cubicBezTo>
                        <a:cubicBezTo>
                          <a:pt x="193654" y="853763"/>
                          <a:pt x="177974" y="859318"/>
                          <a:pt x="135931" y="857148"/>
                        </a:cubicBezTo>
                        <a:cubicBezTo>
                          <a:pt x="136866" y="854670"/>
                          <a:pt x="136719" y="847243"/>
                          <a:pt x="135931" y="842778"/>
                        </a:cubicBezTo>
                        <a:close/>
                        <a:moveTo>
                          <a:pt x="189665" y="659035"/>
                        </a:moveTo>
                        <a:cubicBezTo>
                          <a:pt x="174892" y="658939"/>
                          <a:pt x="166044" y="661022"/>
                          <a:pt x="157634" y="668233"/>
                        </a:cubicBezTo>
                        <a:cubicBezTo>
                          <a:pt x="150506" y="675118"/>
                          <a:pt x="145641" y="683559"/>
                          <a:pt x="147215" y="695570"/>
                        </a:cubicBezTo>
                        <a:cubicBezTo>
                          <a:pt x="147321" y="709291"/>
                          <a:pt x="150786" y="717349"/>
                          <a:pt x="159821" y="723132"/>
                        </a:cubicBezTo>
                        <a:cubicBezTo>
                          <a:pt x="167304" y="727486"/>
                          <a:pt x="177587" y="731276"/>
                          <a:pt x="189407" y="732362"/>
                        </a:cubicBezTo>
                        <a:cubicBezTo>
                          <a:pt x="201812" y="733297"/>
                          <a:pt x="210217" y="730414"/>
                          <a:pt x="219444" y="723132"/>
                        </a:cubicBezTo>
                        <a:cubicBezTo>
                          <a:pt x="227699" y="716227"/>
                          <a:pt x="229839" y="707518"/>
                          <a:pt x="232114" y="695570"/>
                        </a:cubicBezTo>
                        <a:cubicBezTo>
                          <a:pt x="232476" y="683486"/>
                          <a:pt x="229493" y="673434"/>
                          <a:pt x="221695" y="668233"/>
                        </a:cubicBezTo>
                        <a:cubicBezTo>
                          <a:pt x="213867" y="660689"/>
                          <a:pt x="202265" y="658808"/>
                          <a:pt x="189665" y="659035"/>
                        </a:cubicBezTo>
                        <a:close/>
                        <a:moveTo>
                          <a:pt x="189664" y="573396"/>
                        </a:moveTo>
                        <a:cubicBezTo>
                          <a:pt x="176221" y="572614"/>
                          <a:pt x="166796" y="576917"/>
                          <a:pt x="161202" y="582884"/>
                        </a:cubicBezTo>
                        <a:cubicBezTo>
                          <a:pt x="156577" y="589373"/>
                          <a:pt x="152379" y="598190"/>
                          <a:pt x="152615" y="609159"/>
                        </a:cubicBezTo>
                        <a:cubicBezTo>
                          <a:pt x="153273" y="620546"/>
                          <a:pt x="156583" y="627088"/>
                          <a:pt x="162456" y="634342"/>
                        </a:cubicBezTo>
                        <a:cubicBezTo>
                          <a:pt x="169939" y="642363"/>
                          <a:pt x="179190" y="644520"/>
                          <a:pt x="189664" y="645437"/>
                        </a:cubicBezTo>
                        <a:cubicBezTo>
                          <a:pt x="201509" y="645696"/>
                          <a:pt x="210408" y="640768"/>
                          <a:pt x="216872" y="634342"/>
                        </a:cubicBezTo>
                        <a:cubicBezTo>
                          <a:pt x="223335" y="627470"/>
                          <a:pt x="226573" y="619287"/>
                          <a:pt x="226714" y="609159"/>
                        </a:cubicBezTo>
                        <a:cubicBezTo>
                          <a:pt x="226735" y="599348"/>
                          <a:pt x="223536" y="590398"/>
                          <a:pt x="218127" y="582884"/>
                        </a:cubicBezTo>
                        <a:cubicBezTo>
                          <a:pt x="212533" y="576762"/>
                          <a:pt x="202481" y="574269"/>
                          <a:pt x="189664" y="573396"/>
                        </a:cubicBezTo>
                        <a:close/>
                        <a:moveTo>
                          <a:pt x="189664" y="559798"/>
                        </a:moveTo>
                        <a:cubicBezTo>
                          <a:pt x="206932" y="560616"/>
                          <a:pt x="219664" y="565088"/>
                          <a:pt x="228720" y="572740"/>
                        </a:cubicBezTo>
                        <a:cubicBezTo>
                          <a:pt x="237269" y="580825"/>
                          <a:pt x="242418" y="594689"/>
                          <a:pt x="242112" y="608645"/>
                        </a:cubicBezTo>
                        <a:cubicBezTo>
                          <a:pt x="242178" y="618551"/>
                          <a:pt x="239863" y="626539"/>
                          <a:pt x="235211" y="633118"/>
                        </a:cubicBezTo>
                        <a:cubicBezTo>
                          <a:pt x="230782" y="640657"/>
                          <a:pt x="224245" y="646943"/>
                          <a:pt x="215392" y="650825"/>
                        </a:cubicBezTo>
                        <a:cubicBezTo>
                          <a:pt x="224647" y="652977"/>
                          <a:pt x="232591" y="657209"/>
                          <a:pt x="237883" y="664798"/>
                        </a:cubicBezTo>
                        <a:cubicBezTo>
                          <a:pt x="243723" y="672823"/>
                          <a:pt x="245055" y="682248"/>
                          <a:pt x="247256" y="694798"/>
                        </a:cubicBezTo>
                        <a:cubicBezTo>
                          <a:pt x="247555" y="710071"/>
                          <a:pt x="242671" y="724149"/>
                          <a:pt x="231903" y="731668"/>
                        </a:cubicBezTo>
                        <a:cubicBezTo>
                          <a:pt x="223036" y="741847"/>
                          <a:pt x="207479" y="746993"/>
                          <a:pt x="189922" y="745960"/>
                        </a:cubicBezTo>
                        <a:cubicBezTo>
                          <a:pt x="171363" y="745176"/>
                          <a:pt x="156437" y="740082"/>
                          <a:pt x="147491" y="731668"/>
                        </a:cubicBezTo>
                        <a:cubicBezTo>
                          <a:pt x="137870" y="722319"/>
                          <a:pt x="132259" y="709280"/>
                          <a:pt x="132073" y="694798"/>
                        </a:cubicBezTo>
                        <a:cubicBezTo>
                          <a:pt x="133017" y="681928"/>
                          <a:pt x="135378" y="672401"/>
                          <a:pt x="141445" y="664798"/>
                        </a:cubicBezTo>
                        <a:cubicBezTo>
                          <a:pt x="146812" y="658524"/>
                          <a:pt x="153445" y="653372"/>
                          <a:pt x="163936" y="650825"/>
                        </a:cubicBezTo>
                        <a:cubicBezTo>
                          <a:pt x="155934" y="646166"/>
                          <a:pt x="148988" y="640718"/>
                          <a:pt x="144118" y="633118"/>
                        </a:cubicBezTo>
                        <a:cubicBezTo>
                          <a:pt x="139196" y="627358"/>
                          <a:pt x="138399" y="618159"/>
                          <a:pt x="137217" y="608645"/>
                        </a:cubicBezTo>
                        <a:cubicBezTo>
                          <a:pt x="138093" y="591770"/>
                          <a:pt x="142234" y="581089"/>
                          <a:pt x="150608" y="572740"/>
                        </a:cubicBezTo>
                        <a:cubicBezTo>
                          <a:pt x="159600" y="564019"/>
                          <a:pt x="172672" y="560666"/>
                          <a:pt x="189664" y="559798"/>
                        </a:cubicBezTo>
                        <a:close/>
                        <a:moveTo>
                          <a:pt x="182977" y="293502"/>
                        </a:moveTo>
                        <a:cubicBezTo>
                          <a:pt x="169726" y="293398"/>
                          <a:pt x="162204" y="297620"/>
                          <a:pt x="154741" y="305272"/>
                        </a:cubicBezTo>
                        <a:cubicBezTo>
                          <a:pt x="148137" y="313081"/>
                          <a:pt x="143347" y="321819"/>
                          <a:pt x="143871" y="335952"/>
                        </a:cubicBezTo>
                        <a:cubicBezTo>
                          <a:pt x="143706" y="349128"/>
                          <a:pt x="146620" y="357785"/>
                          <a:pt x="153358" y="364671"/>
                        </a:cubicBezTo>
                        <a:cubicBezTo>
                          <a:pt x="159266" y="371736"/>
                          <a:pt x="167643" y="373276"/>
                          <a:pt x="178861" y="375059"/>
                        </a:cubicBezTo>
                        <a:cubicBezTo>
                          <a:pt x="187394" y="374605"/>
                          <a:pt x="195128" y="373289"/>
                          <a:pt x="202595" y="371585"/>
                        </a:cubicBezTo>
                        <a:cubicBezTo>
                          <a:pt x="209700" y="369639"/>
                          <a:pt x="217400" y="365965"/>
                          <a:pt x="223627" y="361166"/>
                        </a:cubicBezTo>
                        <a:cubicBezTo>
                          <a:pt x="222677" y="338753"/>
                          <a:pt x="217248" y="319699"/>
                          <a:pt x="211889" y="309099"/>
                        </a:cubicBezTo>
                        <a:cubicBezTo>
                          <a:pt x="205179" y="298597"/>
                          <a:pt x="195351" y="293040"/>
                          <a:pt x="182977" y="293502"/>
                        </a:cubicBezTo>
                        <a:close/>
                        <a:moveTo>
                          <a:pt x="183749" y="279904"/>
                        </a:moveTo>
                        <a:cubicBezTo>
                          <a:pt x="202040" y="279556"/>
                          <a:pt x="214718" y="287020"/>
                          <a:pt x="224187" y="301657"/>
                        </a:cubicBezTo>
                        <a:cubicBezTo>
                          <a:pt x="232825" y="317556"/>
                          <a:pt x="241475" y="342980"/>
                          <a:pt x="238769" y="373772"/>
                        </a:cubicBezTo>
                        <a:cubicBezTo>
                          <a:pt x="239965" y="407101"/>
                          <a:pt x="232866" y="426407"/>
                          <a:pt x="222901" y="444123"/>
                        </a:cubicBezTo>
                        <a:cubicBezTo>
                          <a:pt x="213992" y="457095"/>
                          <a:pt x="198425" y="466161"/>
                          <a:pt x="181176" y="466066"/>
                        </a:cubicBezTo>
                        <a:cubicBezTo>
                          <a:pt x="171183" y="465799"/>
                          <a:pt x="161120" y="463706"/>
                          <a:pt x="152528" y="460451"/>
                        </a:cubicBezTo>
                        <a:cubicBezTo>
                          <a:pt x="143462" y="456854"/>
                          <a:pt x="137103" y="451526"/>
                          <a:pt x="129502" y="443463"/>
                        </a:cubicBezTo>
                        <a:cubicBezTo>
                          <a:pt x="133712" y="438492"/>
                          <a:pt x="135001" y="438848"/>
                          <a:pt x="138996" y="432913"/>
                        </a:cubicBezTo>
                        <a:cubicBezTo>
                          <a:pt x="143981" y="439128"/>
                          <a:pt x="151263" y="443798"/>
                          <a:pt x="157862" y="447515"/>
                        </a:cubicBezTo>
                        <a:cubicBezTo>
                          <a:pt x="164327" y="449994"/>
                          <a:pt x="172688" y="452018"/>
                          <a:pt x="181176" y="452468"/>
                        </a:cubicBezTo>
                        <a:cubicBezTo>
                          <a:pt x="193999" y="452995"/>
                          <a:pt x="204964" y="446825"/>
                          <a:pt x="212275" y="433529"/>
                        </a:cubicBezTo>
                        <a:cubicBezTo>
                          <a:pt x="219578" y="422654"/>
                          <a:pt x="221889" y="400434"/>
                          <a:pt x="223885" y="376598"/>
                        </a:cubicBezTo>
                        <a:cubicBezTo>
                          <a:pt x="218021" y="380320"/>
                          <a:pt x="212044" y="383536"/>
                          <a:pt x="203849" y="385579"/>
                        </a:cubicBezTo>
                        <a:cubicBezTo>
                          <a:pt x="195837" y="387695"/>
                          <a:pt x="188724" y="390162"/>
                          <a:pt x="178604" y="389171"/>
                        </a:cubicBezTo>
                        <a:cubicBezTo>
                          <a:pt x="164410" y="388627"/>
                          <a:pt x="151983" y="382477"/>
                          <a:pt x="143536" y="375683"/>
                        </a:cubicBezTo>
                        <a:cubicBezTo>
                          <a:pt x="132534" y="366222"/>
                          <a:pt x="129645" y="353547"/>
                          <a:pt x="129502" y="336724"/>
                        </a:cubicBezTo>
                        <a:cubicBezTo>
                          <a:pt x="130331" y="318227"/>
                          <a:pt x="133008" y="304834"/>
                          <a:pt x="145337" y="294518"/>
                        </a:cubicBezTo>
                        <a:cubicBezTo>
                          <a:pt x="155696" y="285633"/>
                          <a:pt x="168770" y="278192"/>
                          <a:pt x="183749" y="279904"/>
                        </a:cubicBezTo>
                        <a:close/>
                        <a:moveTo>
                          <a:pt x="189407" y="13608"/>
                        </a:moveTo>
                        <a:cubicBezTo>
                          <a:pt x="174874" y="13554"/>
                          <a:pt x="165331" y="18550"/>
                          <a:pt x="158309" y="32354"/>
                        </a:cubicBezTo>
                        <a:cubicBezTo>
                          <a:pt x="150399" y="42810"/>
                          <a:pt x="148382" y="66844"/>
                          <a:pt x="147472" y="93349"/>
                        </a:cubicBezTo>
                        <a:cubicBezTo>
                          <a:pt x="149120" y="123089"/>
                          <a:pt x="148800" y="144157"/>
                          <a:pt x="158309" y="154858"/>
                        </a:cubicBezTo>
                        <a:cubicBezTo>
                          <a:pt x="167544" y="166462"/>
                          <a:pt x="176374" y="173667"/>
                          <a:pt x="189407" y="172574"/>
                        </a:cubicBezTo>
                        <a:cubicBezTo>
                          <a:pt x="205361" y="173376"/>
                          <a:pt x="214191" y="166832"/>
                          <a:pt x="221148" y="154794"/>
                        </a:cubicBezTo>
                        <a:cubicBezTo>
                          <a:pt x="227747" y="142720"/>
                          <a:pt x="229553" y="121436"/>
                          <a:pt x="231857" y="92834"/>
                        </a:cubicBezTo>
                        <a:cubicBezTo>
                          <a:pt x="233405" y="64171"/>
                          <a:pt x="227989" y="42669"/>
                          <a:pt x="221148" y="31325"/>
                        </a:cubicBezTo>
                        <a:cubicBezTo>
                          <a:pt x="212641" y="19842"/>
                          <a:pt x="204865" y="14040"/>
                          <a:pt x="189407" y="13608"/>
                        </a:cubicBezTo>
                        <a:close/>
                        <a:moveTo>
                          <a:pt x="44491" y="3096"/>
                        </a:moveTo>
                        <a:cubicBezTo>
                          <a:pt x="50266" y="1865"/>
                          <a:pt x="54413" y="2128"/>
                          <a:pt x="59375" y="3096"/>
                        </a:cubicBezTo>
                        <a:cubicBezTo>
                          <a:pt x="48020" y="35770"/>
                          <a:pt x="51374" y="117452"/>
                          <a:pt x="59375" y="169488"/>
                        </a:cubicBezTo>
                        <a:cubicBezTo>
                          <a:pt x="77408" y="171996"/>
                          <a:pt x="84872" y="167604"/>
                          <a:pt x="99237" y="169488"/>
                        </a:cubicBezTo>
                        <a:cubicBezTo>
                          <a:pt x="100429" y="176189"/>
                          <a:pt x="98398" y="177057"/>
                          <a:pt x="99237" y="183086"/>
                        </a:cubicBezTo>
                        <a:cubicBezTo>
                          <a:pt x="78864" y="176038"/>
                          <a:pt x="32146" y="178076"/>
                          <a:pt x="0" y="183086"/>
                        </a:cubicBezTo>
                        <a:cubicBezTo>
                          <a:pt x="-538" y="178069"/>
                          <a:pt x="10" y="171652"/>
                          <a:pt x="0" y="169488"/>
                        </a:cubicBezTo>
                        <a:cubicBezTo>
                          <a:pt x="20773" y="167007"/>
                          <a:pt x="23197" y="170765"/>
                          <a:pt x="44491" y="169488"/>
                        </a:cubicBezTo>
                        <a:cubicBezTo>
                          <a:pt x="42234" y="96973"/>
                          <a:pt x="35198" y="85221"/>
                          <a:pt x="44491" y="19009"/>
                        </a:cubicBezTo>
                        <a:cubicBezTo>
                          <a:pt x="30817" y="24857"/>
                          <a:pt x="18561" y="35025"/>
                          <a:pt x="257" y="41645"/>
                        </a:cubicBezTo>
                        <a:cubicBezTo>
                          <a:pt x="856" y="39225"/>
                          <a:pt x="-968" y="32304"/>
                          <a:pt x="257" y="26726"/>
                        </a:cubicBezTo>
                        <a:cubicBezTo>
                          <a:pt x="20925" y="15277"/>
                          <a:pt x="40023" y="9354"/>
                          <a:pt x="44491" y="3096"/>
                        </a:cubicBezTo>
                        <a:close/>
                        <a:moveTo>
                          <a:pt x="190179" y="10"/>
                        </a:moveTo>
                        <a:cubicBezTo>
                          <a:pt x="210269" y="-1018"/>
                          <a:pt x="219511" y="8394"/>
                          <a:pt x="231549" y="21246"/>
                        </a:cubicBezTo>
                        <a:cubicBezTo>
                          <a:pt x="244303" y="37964"/>
                          <a:pt x="242106" y="58351"/>
                          <a:pt x="246484" y="92834"/>
                        </a:cubicBezTo>
                        <a:cubicBezTo>
                          <a:pt x="246293" y="124273"/>
                          <a:pt x="241186" y="151230"/>
                          <a:pt x="230777" y="164969"/>
                        </a:cubicBezTo>
                        <a:cubicBezTo>
                          <a:pt x="217601" y="179109"/>
                          <a:pt x="205982" y="186414"/>
                          <a:pt x="188635" y="186172"/>
                        </a:cubicBezTo>
                        <a:cubicBezTo>
                          <a:pt x="172132" y="185973"/>
                          <a:pt x="157089" y="177786"/>
                          <a:pt x="148069" y="165065"/>
                        </a:cubicBezTo>
                        <a:cubicBezTo>
                          <a:pt x="138158" y="149651"/>
                          <a:pt x="132692" y="127291"/>
                          <a:pt x="132588" y="93606"/>
                        </a:cubicBezTo>
                        <a:cubicBezTo>
                          <a:pt x="132476" y="62403"/>
                          <a:pt x="135518" y="35744"/>
                          <a:pt x="148455" y="22307"/>
                        </a:cubicBezTo>
                        <a:cubicBezTo>
                          <a:pt x="159005" y="6504"/>
                          <a:pt x="174820" y="1953"/>
                          <a:pt x="190179" y="10"/>
                        </a:cubicBezTo>
                        <a:close/>
                      </a:path>
                      <a:path w="248541" h="2985128" stroke="0" extrusionOk="0">
                        <a:moveTo>
                          <a:pt x="189407" y="2812551"/>
                        </a:moveTo>
                        <a:cubicBezTo>
                          <a:pt x="173838" y="2811117"/>
                          <a:pt x="163878" y="2819201"/>
                          <a:pt x="158309" y="2831297"/>
                        </a:cubicBezTo>
                        <a:cubicBezTo>
                          <a:pt x="152326" y="2844241"/>
                          <a:pt x="143566" y="2864450"/>
                          <a:pt x="147472" y="2892292"/>
                        </a:cubicBezTo>
                        <a:cubicBezTo>
                          <a:pt x="147247" y="2921416"/>
                          <a:pt x="151093" y="2941917"/>
                          <a:pt x="158309" y="2953801"/>
                        </a:cubicBezTo>
                        <a:cubicBezTo>
                          <a:pt x="163501" y="2964880"/>
                          <a:pt x="177386" y="2972604"/>
                          <a:pt x="189407" y="2971518"/>
                        </a:cubicBezTo>
                        <a:cubicBezTo>
                          <a:pt x="205167" y="2972081"/>
                          <a:pt x="214519" y="2964934"/>
                          <a:pt x="221148" y="2953737"/>
                        </a:cubicBezTo>
                        <a:cubicBezTo>
                          <a:pt x="227495" y="2941405"/>
                          <a:pt x="228849" y="2923688"/>
                          <a:pt x="231857" y="2891778"/>
                        </a:cubicBezTo>
                        <a:cubicBezTo>
                          <a:pt x="231746" y="2862025"/>
                          <a:pt x="227040" y="2844139"/>
                          <a:pt x="221148" y="2830268"/>
                        </a:cubicBezTo>
                        <a:cubicBezTo>
                          <a:pt x="215245" y="2818792"/>
                          <a:pt x="205569" y="2812714"/>
                          <a:pt x="189407" y="2812551"/>
                        </a:cubicBezTo>
                        <a:close/>
                        <a:moveTo>
                          <a:pt x="190179" y="2798953"/>
                        </a:moveTo>
                        <a:cubicBezTo>
                          <a:pt x="206848" y="2798447"/>
                          <a:pt x="223701" y="2807312"/>
                          <a:pt x="231549" y="2820189"/>
                        </a:cubicBezTo>
                        <a:cubicBezTo>
                          <a:pt x="242835" y="2836866"/>
                          <a:pt x="246487" y="2860045"/>
                          <a:pt x="246484" y="2891778"/>
                        </a:cubicBezTo>
                        <a:cubicBezTo>
                          <a:pt x="248142" y="2928249"/>
                          <a:pt x="242601" y="2951331"/>
                          <a:pt x="230777" y="2963912"/>
                        </a:cubicBezTo>
                        <a:cubicBezTo>
                          <a:pt x="221991" y="2977109"/>
                          <a:pt x="206577" y="2984951"/>
                          <a:pt x="188635" y="2985116"/>
                        </a:cubicBezTo>
                        <a:cubicBezTo>
                          <a:pt x="169651" y="2985786"/>
                          <a:pt x="157535" y="2977997"/>
                          <a:pt x="148069" y="2964009"/>
                        </a:cubicBezTo>
                        <a:cubicBezTo>
                          <a:pt x="136458" y="2949489"/>
                          <a:pt x="130972" y="2921984"/>
                          <a:pt x="132588" y="2892549"/>
                        </a:cubicBezTo>
                        <a:cubicBezTo>
                          <a:pt x="132951" y="2858470"/>
                          <a:pt x="136120" y="2837468"/>
                          <a:pt x="148455" y="2821250"/>
                        </a:cubicBezTo>
                        <a:cubicBezTo>
                          <a:pt x="158166" y="2807316"/>
                          <a:pt x="174467" y="2800085"/>
                          <a:pt x="190179" y="2798953"/>
                        </a:cubicBezTo>
                        <a:close/>
                        <a:moveTo>
                          <a:pt x="187366" y="2522142"/>
                        </a:moveTo>
                        <a:cubicBezTo>
                          <a:pt x="190004" y="2521245"/>
                          <a:pt x="200304" y="2523026"/>
                          <a:pt x="202250" y="2522142"/>
                        </a:cubicBezTo>
                        <a:cubicBezTo>
                          <a:pt x="197155" y="2582103"/>
                          <a:pt x="214610" y="2636156"/>
                          <a:pt x="202250" y="2688534"/>
                        </a:cubicBezTo>
                        <a:cubicBezTo>
                          <a:pt x="221286" y="2691095"/>
                          <a:pt x="228999" y="2690630"/>
                          <a:pt x="242112" y="2688534"/>
                        </a:cubicBezTo>
                        <a:cubicBezTo>
                          <a:pt x="241539" y="2694898"/>
                          <a:pt x="241443" y="2700464"/>
                          <a:pt x="242112" y="2702132"/>
                        </a:cubicBezTo>
                        <a:cubicBezTo>
                          <a:pt x="212334" y="2702295"/>
                          <a:pt x="157542" y="2699064"/>
                          <a:pt x="142875" y="2702132"/>
                        </a:cubicBezTo>
                        <a:cubicBezTo>
                          <a:pt x="142355" y="2699824"/>
                          <a:pt x="143036" y="2694955"/>
                          <a:pt x="142875" y="2688534"/>
                        </a:cubicBezTo>
                        <a:cubicBezTo>
                          <a:pt x="157840" y="2686156"/>
                          <a:pt x="182459" y="2686728"/>
                          <a:pt x="187366" y="2688534"/>
                        </a:cubicBezTo>
                        <a:cubicBezTo>
                          <a:pt x="186744" y="2634320"/>
                          <a:pt x="198451" y="2564185"/>
                          <a:pt x="187366" y="2538055"/>
                        </a:cubicBezTo>
                        <a:cubicBezTo>
                          <a:pt x="170600" y="2544919"/>
                          <a:pt x="162876" y="2548538"/>
                          <a:pt x="143132" y="2560691"/>
                        </a:cubicBezTo>
                        <a:cubicBezTo>
                          <a:pt x="143501" y="2558647"/>
                          <a:pt x="142026" y="2549806"/>
                          <a:pt x="143132" y="2545771"/>
                        </a:cubicBezTo>
                        <a:cubicBezTo>
                          <a:pt x="157815" y="2541192"/>
                          <a:pt x="167787" y="2529375"/>
                          <a:pt x="187366" y="2522142"/>
                        </a:cubicBezTo>
                        <a:close/>
                        <a:moveTo>
                          <a:pt x="185807" y="2239162"/>
                        </a:moveTo>
                        <a:cubicBezTo>
                          <a:pt x="201677" y="2239648"/>
                          <a:pt x="215809" y="2244494"/>
                          <a:pt x="224316" y="2252267"/>
                        </a:cubicBezTo>
                        <a:cubicBezTo>
                          <a:pt x="234105" y="2260857"/>
                          <a:pt x="237535" y="2274907"/>
                          <a:pt x="237740" y="2292397"/>
                        </a:cubicBezTo>
                        <a:cubicBezTo>
                          <a:pt x="238465" y="2301357"/>
                          <a:pt x="235528" y="2309005"/>
                          <a:pt x="231995" y="2319111"/>
                        </a:cubicBezTo>
                        <a:cubicBezTo>
                          <a:pt x="230189" y="2328225"/>
                          <a:pt x="222928" y="2338037"/>
                          <a:pt x="214109" y="2346404"/>
                        </a:cubicBezTo>
                        <a:cubicBezTo>
                          <a:pt x="187370" y="2373795"/>
                          <a:pt x="172151" y="2386655"/>
                          <a:pt x="160078" y="2408126"/>
                        </a:cubicBezTo>
                        <a:cubicBezTo>
                          <a:pt x="174107" y="2405457"/>
                          <a:pt x="226542" y="2413617"/>
                          <a:pt x="242112" y="2408126"/>
                        </a:cubicBezTo>
                        <a:cubicBezTo>
                          <a:pt x="243202" y="2412199"/>
                          <a:pt x="241747" y="2416181"/>
                          <a:pt x="242112" y="2422238"/>
                        </a:cubicBezTo>
                        <a:cubicBezTo>
                          <a:pt x="217425" y="2414187"/>
                          <a:pt x="158856" y="2414522"/>
                          <a:pt x="138495" y="2422238"/>
                        </a:cubicBezTo>
                        <a:cubicBezTo>
                          <a:pt x="138103" y="2418750"/>
                          <a:pt x="138499" y="2416822"/>
                          <a:pt x="138495" y="2411718"/>
                        </a:cubicBezTo>
                        <a:cubicBezTo>
                          <a:pt x="158353" y="2381475"/>
                          <a:pt x="200186" y="2351835"/>
                          <a:pt x="201502" y="2338946"/>
                        </a:cubicBezTo>
                        <a:cubicBezTo>
                          <a:pt x="209143" y="2331230"/>
                          <a:pt x="215482" y="2322962"/>
                          <a:pt x="217582" y="2315060"/>
                        </a:cubicBezTo>
                        <a:cubicBezTo>
                          <a:pt x="220480" y="2307634"/>
                          <a:pt x="222835" y="2299161"/>
                          <a:pt x="222856" y="2293683"/>
                        </a:cubicBezTo>
                        <a:cubicBezTo>
                          <a:pt x="222888" y="2277575"/>
                          <a:pt x="219796" y="2267619"/>
                          <a:pt x="213112" y="2262123"/>
                        </a:cubicBezTo>
                        <a:cubicBezTo>
                          <a:pt x="206213" y="2255776"/>
                          <a:pt x="198399" y="2251812"/>
                          <a:pt x="186579" y="2252760"/>
                        </a:cubicBezTo>
                        <a:cubicBezTo>
                          <a:pt x="177794" y="2252608"/>
                          <a:pt x="171045" y="2254828"/>
                          <a:pt x="164948" y="2258699"/>
                        </a:cubicBezTo>
                        <a:cubicBezTo>
                          <a:pt x="159928" y="2261621"/>
                          <a:pt x="156013" y="2266720"/>
                          <a:pt x="153493" y="2272819"/>
                        </a:cubicBezTo>
                        <a:cubicBezTo>
                          <a:pt x="150914" y="2279374"/>
                          <a:pt x="149206" y="2283574"/>
                          <a:pt x="149015" y="2289568"/>
                        </a:cubicBezTo>
                        <a:cubicBezTo>
                          <a:pt x="145972" y="2290222"/>
                          <a:pt x="138304" y="2287290"/>
                          <a:pt x="134902" y="2286739"/>
                        </a:cubicBezTo>
                        <a:cubicBezTo>
                          <a:pt x="134009" y="2280249"/>
                          <a:pt x="137122" y="2271771"/>
                          <a:pt x="140723" y="2265480"/>
                        </a:cubicBezTo>
                        <a:cubicBezTo>
                          <a:pt x="143758" y="2258419"/>
                          <a:pt x="149758" y="2252512"/>
                          <a:pt x="157172" y="2247035"/>
                        </a:cubicBezTo>
                        <a:cubicBezTo>
                          <a:pt x="163136" y="2240758"/>
                          <a:pt x="174342" y="2239399"/>
                          <a:pt x="185807" y="2239162"/>
                        </a:cubicBezTo>
                        <a:close/>
                        <a:moveTo>
                          <a:pt x="185807" y="1959268"/>
                        </a:moveTo>
                        <a:cubicBezTo>
                          <a:pt x="201156" y="1959209"/>
                          <a:pt x="215021" y="1964231"/>
                          <a:pt x="225377" y="1972257"/>
                        </a:cubicBezTo>
                        <a:cubicBezTo>
                          <a:pt x="233471" y="1979531"/>
                          <a:pt x="239321" y="1991235"/>
                          <a:pt x="239283" y="2008378"/>
                        </a:cubicBezTo>
                        <a:cubicBezTo>
                          <a:pt x="238816" y="2018070"/>
                          <a:pt x="237006" y="2025774"/>
                          <a:pt x="232672" y="2032840"/>
                        </a:cubicBezTo>
                        <a:cubicBezTo>
                          <a:pt x="226980" y="2040495"/>
                          <a:pt x="221632" y="2046942"/>
                          <a:pt x="211798" y="2050039"/>
                        </a:cubicBezTo>
                        <a:cubicBezTo>
                          <a:pt x="221109" y="2052418"/>
                          <a:pt x="230459" y="2057223"/>
                          <a:pt x="236308" y="2064751"/>
                        </a:cubicBezTo>
                        <a:cubicBezTo>
                          <a:pt x="242641" y="2071023"/>
                          <a:pt x="245742" y="2081494"/>
                          <a:pt x="245198" y="2095297"/>
                        </a:cubicBezTo>
                        <a:cubicBezTo>
                          <a:pt x="247045" y="2110216"/>
                          <a:pt x="240498" y="2123504"/>
                          <a:pt x="229752" y="2132617"/>
                        </a:cubicBezTo>
                        <a:cubicBezTo>
                          <a:pt x="219982" y="2142499"/>
                          <a:pt x="208464" y="2143593"/>
                          <a:pt x="190195" y="2145430"/>
                        </a:cubicBezTo>
                        <a:cubicBezTo>
                          <a:pt x="181574" y="2145536"/>
                          <a:pt x="170345" y="2142766"/>
                          <a:pt x="161552" y="2139815"/>
                        </a:cubicBezTo>
                        <a:cubicBezTo>
                          <a:pt x="151749" y="2136169"/>
                          <a:pt x="145551" y="2131060"/>
                          <a:pt x="138503" y="2122827"/>
                        </a:cubicBezTo>
                        <a:cubicBezTo>
                          <a:pt x="143778" y="2118552"/>
                          <a:pt x="147161" y="2113764"/>
                          <a:pt x="148018" y="2112278"/>
                        </a:cubicBezTo>
                        <a:cubicBezTo>
                          <a:pt x="153760" y="2117529"/>
                          <a:pt x="160003" y="2123786"/>
                          <a:pt x="166888" y="2126879"/>
                        </a:cubicBezTo>
                        <a:cubicBezTo>
                          <a:pt x="174545" y="2129666"/>
                          <a:pt x="182317" y="2131714"/>
                          <a:pt x="190195" y="2131832"/>
                        </a:cubicBezTo>
                        <a:cubicBezTo>
                          <a:pt x="202294" y="2131861"/>
                          <a:pt x="211016" y="2129694"/>
                          <a:pt x="218420" y="2122827"/>
                        </a:cubicBezTo>
                        <a:cubicBezTo>
                          <a:pt x="225382" y="2116737"/>
                          <a:pt x="230989" y="2107932"/>
                          <a:pt x="230057" y="2096069"/>
                        </a:cubicBezTo>
                        <a:cubicBezTo>
                          <a:pt x="229863" y="2081950"/>
                          <a:pt x="226522" y="2072237"/>
                          <a:pt x="217839" y="2066963"/>
                        </a:cubicBezTo>
                        <a:cubicBezTo>
                          <a:pt x="210454" y="2062330"/>
                          <a:pt x="199338" y="2058345"/>
                          <a:pt x="185549" y="2058505"/>
                        </a:cubicBezTo>
                        <a:cubicBezTo>
                          <a:pt x="182239" y="2059918"/>
                          <a:pt x="172292" y="2059681"/>
                          <a:pt x="168826" y="2058505"/>
                        </a:cubicBezTo>
                        <a:cubicBezTo>
                          <a:pt x="167763" y="2052308"/>
                          <a:pt x="168672" y="2049485"/>
                          <a:pt x="168826" y="2044907"/>
                        </a:cubicBezTo>
                        <a:cubicBezTo>
                          <a:pt x="175806" y="2045210"/>
                          <a:pt x="180459" y="2044854"/>
                          <a:pt x="186064" y="2044907"/>
                        </a:cubicBezTo>
                        <a:cubicBezTo>
                          <a:pt x="197080" y="2043048"/>
                          <a:pt x="207084" y="2041774"/>
                          <a:pt x="213658" y="2033891"/>
                        </a:cubicBezTo>
                        <a:cubicBezTo>
                          <a:pt x="219933" y="2026783"/>
                          <a:pt x="223709" y="2017270"/>
                          <a:pt x="223885" y="2008889"/>
                        </a:cubicBezTo>
                        <a:cubicBezTo>
                          <a:pt x="223711" y="1997857"/>
                          <a:pt x="220073" y="1990626"/>
                          <a:pt x="215169" y="1982913"/>
                        </a:cubicBezTo>
                        <a:cubicBezTo>
                          <a:pt x="210315" y="1977023"/>
                          <a:pt x="200030" y="1972996"/>
                          <a:pt x="186579" y="1972866"/>
                        </a:cubicBezTo>
                        <a:cubicBezTo>
                          <a:pt x="177652" y="1973132"/>
                          <a:pt x="170212" y="1975060"/>
                          <a:pt x="164814" y="1978849"/>
                        </a:cubicBezTo>
                        <a:cubicBezTo>
                          <a:pt x="159360" y="1983058"/>
                          <a:pt x="156624" y="1986827"/>
                          <a:pt x="153112" y="1993065"/>
                        </a:cubicBezTo>
                        <a:cubicBezTo>
                          <a:pt x="150038" y="1998425"/>
                          <a:pt x="148890" y="2003985"/>
                          <a:pt x="148500" y="2009911"/>
                        </a:cubicBezTo>
                        <a:cubicBezTo>
                          <a:pt x="145958" y="2009408"/>
                          <a:pt x="138260" y="2006960"/>
                          <a:pt x="134388" y="2006845"/>
                        </a:cubicBezTo>
                        <a:cubicBezTo>
                          <a:pt x="134882" y="1999065"/>
                          <a:pt x="136980" y="1992236"/>
                          <a:pt x="140342" y="1985518"/>
                        </a:cubicBezTo>
                        <a:cubicBezTo>
                          <a:pt x="144582" y="1978390"/>
                          <a:pt x="149271" y="1972303"/>
                          <a:pt x="157038" y="1967107"/>
                        </a:cubicBezTo>
                        <a:cubicBezTo>
                          <a:pt x="163976" y="1963031"/>
                          <a:pt x="175794" y="1959794"/>
                          <a:pt x="185807" y="1959268"/>
                        </a:cubicBezTo>
                        <a:close/>
                        <a:moveTo>
                          <a:pt x="209997" y="1702230"/>
                        </a:moveTo>
                        <a:cubicBezTo>
                          <a:pt x="183643" y="1732161"/>
                          <a:pt x="167629" y="1759114"/>
                          <a:pt x="146989" y="1800246"/>
                        </a:cubicBezTo>
                        <a:cubicBezTo>
                          <a:pt x="174052" y="1796821"/>
                          <a:pt x="200966" y="1801008"/>
                          <a:pt x="209997" y="1800246"/>
                        </a:cubicBezTo>
                        <a:cubicBezTo>
                          <a:pt x="201225" y="1783156"/>
                          <a:pt x="216478" y="1715305"/>
                          <a:pt x="209997" y="1702230"/>
                        </a:cubicBezTo>
                        <a:close/>
                        <a:moveTo>
                          <a:pt x="206654" y="1682460"/>
                        </a:moveTo>
                        <a:cubicBezTo>
                          <a:pt x="211410" y="1682331"/>
                          <a:pt x="222288" y="1682802"/>
                          <a:pt x="224881" y="1682460"/>
                        </a:cubicBezTo>
                        <a:cubicBezTo>
                          <a:pt x="221456" y="1738202"/>
                          <a:pt x="221612" y="1753822"/>
                          <a:pt x="224881" y="1800246"/>
                        </a:cubicBezTo>
                        <a:cubicBezTo>
                          <a:pt x="234669" y="1798807"/>
                          <a:pt x="238296" y="1799573"/>
                          <a:pt x="248541" y="1800246"/>
                        </a:cubicBezTo>
                        <a:cubicBezTo>
                          <a:pt x="249776" y="1803364"/>
                          <a:pt x="247875" y="1811980"/>
                          <a:pt x="248541" y="1814873"/>
                        </a:cubicBezTo>
                        <a:cubicBezTo>
                          <a:pt x="240066" y="1813722"/>
                          <a:pt x="229310" y="1815008"/>
                          <a:pt x="224881" y="1814873"/>
                        </a:cubicBezTo>
                        <a:cubicBezTo>
                          <a:pt x="220732" y="1837614"/>
                          <a:pt x="227874" y="1852531"/>
                          <a:pt x="224881" y="1862450"/>
                        </a:cubicBezTo>
                        <a:cubicBezTo>
                          <a:pt x="220948" y="1861730"/>
                          <a:pt x="215947" y="1861549"/>
                          <a:pt x="209997" y="1862450"/>
                        </a:cubicBezTo>
                        <a:cubicBezTo>
                          <a:pt x="211962" y="1842410"/>
                          <a:pt x="210648" y="1825937"/>
                          <a:pt x="209997" y="1814873"/>
                        </a:cubicBezTo>
                        <a:cubicBezTo>
                          <a:pt x="174978" y="1818253"/>
                          <a:pt x="148058" y="1817492"/>
                          <a:pt x="126673" y="1814873"/>
                        </a:cubicBezTo>
                        <a:cubicBezTo>
                          <a:pt x="127032" y="1811178"/>
                          <a:pt x="125911" y="1806958"/>
                          <a:pt x="126673" y="1805635"/>
                        </a:cubicBezTo>
                        <a:cubicBezTo>
                          <a:pt x="146342" y="1773412"/>
                          <a:pt x="180729" y="1698704"/>
                          <a:pt x="206654" y="1682460"/>
                        </a:cubicBezTo>
                        <a:close/>
                        <a:moveTo>
                          <a:pt x="146218" y="1402566"/>
                        </a:moveTo>
                        <a:cubicBezTo>
                          <a:pt x="156548" y="1409429"/>
                          <a:pt x="219957" y="1397043"/>
                          <a:pt x="236469" y="1402566"/>
                        </a:cubicBezTo>
                        <a:cubicBezTo>
                          <a:pt x="236412" y="1409408"/>
                          <a:pt x="235955" y="1411106"/>
                          <a:pt x="236469" y="1417707"/>
                        </a:cubicBezTo>
                        <a:cubicBezTo>
                          <a:pt x="213294" y="1416335"/>
                          <a:pt x="195529" y="1421511"/>
                          <a:pt x="160588" y="1417707"/>
                        </a:cubicBezTo>
                        <a:cubicBezTo>
                          <a:pt x="163031" y="1432938"/>
                          <a:pt x="161407" y="1457788"/>
                          <a:pt x="160588" y="1476627"/>
                        </a:cubicBezTo>
                        <a:cubicBezTo>
                          <a:pt x="163958" y="1475941"/>
                          <a:pt x="168176" y="1474867"/>
                          <a:pt x="173066" y="1474799"/>
                        </a:cubicBezTo>
                        <a:cubicBezTo>
                          <a:pt x="177072" y="1473932"/>
                          <a:pt x="181343" y="1474682"/>
                          <a:pt x="184774" y="1474318"/>
                        </a:cubicBezTo>
                        <a:cubicBezTo>
                          <a:pt x="198360" y="1474788"/>
                          <a:pt x="209935" y="1477578"/>
                          <a:pt x="218612" y="1482045"/>
                        </a:cubicBezTo>
                        <a:cubicBezTo>
                          <a:pt x="225780" y="1486835"/>
                          <a:pt x="233580" y="1492901"/>
                          <a:pt x="237519" y="1501885"/>
                        </a:cubicBezTo>
                        <a:cubicBezTo>
                          <a:pt x="240581" y="1510850"/>
                          <a:pt x="242114" y="1519776"/>
                          <a:pt x="243398" y="1528822"/>
                        </a:cubicBezTo>
                        <a:cubicBezTo>
                          <a:pt x="244082" y="1548036"/>
                          <a:pt x="238623" y="1559231"/>
                          <a:pt x="228784" y="1569678"/>
                        </a:cubicBezTo>
                        <a:cubicBezTo>
                          <a:pt x="219466" y="1579747"/>
                          <a:pt x="206849" y="1585219"/>
                          <a:pt x="188890" y="1585642"/>
                        </a:cubicBezTo>
                        <a:cubicBezTo>
                          <a:pt x="178536" y="1586195"/>
                          <a:pt x="170255" y="1584015"/>
                          <a:pt x="160250" y="1580027"/>
                        </a:cubicBezTo>
                        <a:cubicBezTo>
                          <a:pt x="151208" y="1576284"/>
                          <a:pt x="142520" y="1569813"/>
                          <a:pt x="137217" y="1563040"/>
                        </a:cubicBezTo>
                        <a:cubicBezTo>
                          <a:pt x="140464" y="1560197"/>
                          <a:pt x="144012" y="1556852"/>
                          <a:pt x="146731" y="1552492"/>
                        </a:cubicBezTo>
                        <a:cubicBezTo>
                          <a:pt x="152358" y="1559065"/>
                          <a:pt x="158968" y="1563689"/>
                          <a:pt x="165581" y="1567092"/>
                        </a:cubicBezTo>
                        <a:cubicBezTo>
                          <a:pt x="172748" y="1571140"/>
                          <a:pt x="179693" y="1572551"/>
                          <a:pt x="188890" y="1572044"/>
                        </a:cubicBezTo>
                        <a:cubicBezTo>
                          <a:pt x="200777" y="1571635"/>
                          <a:pt x="211810" y="1566647"/>
                          <a:pt x="217450" y="1560563"/>
                        </a:cubicBezTo>
                        <a:cubicBezTo>
                          <a:pt x="223576" y="1552329"/>
                          <a:pt x="228334" y="1542691"/>
                          <a:pt x="228257" y="1529594"/>
                        </a:cubicBezTo>
                        <a:cubicBezTo>
                          <a:pt x="229521" y="1516974"/>
                          <a:pt x="225727" y="1506897"/>
                          <a:pt x="218479" y="1500812"/>
                        </a:cubicBezTo>
                        <a:cubicBezTo>
                          <a:pt x="212908" y="1491632"/>
                          <a:pt x="199245" y="1488324"/>
                          <a:pt x="184774" y="1488430"/>
                        </a:cubicBezTo>
                        <a:cubicBezTo>
                          <a:pt x="179639" y="1488251"/>
                          <a:pt x="175198" y="1488563"/>
                          <a:pt x="169659" y="1489267"/>
                        </a:cubicBezTo>
                        <a:cubicBezTo>
                          <a:pt x="164893" y="1489934"/>
                          <a:pt x="159650" y="1491036"/>
                          <a:pt x="154942" y="1492032"/>
                        </a:cubicBezTo>
                        <a:cubicBezTo>
                          <a:pt x="151873" y="1490836"/>
                          <a:pt x="148510" y="1488139"/>
                          <a:pt x="146218" y="1486378"/>
                        </a:cubicBezTo>
                        <a:cubicBezTo>
                          <a:pt x="145129" y="1446272"/>
                          <a:pt x="139101" y="1423965"/>
                          <a:pt x="146218" y="1402566"/>
                        </a:cubicBezTo>
                        <a:close/>
                        <a:moveTo>
                          <a:pt x="199440" y="1211622"/>
                        </a:moveTo>
                        <a:cubicBezTo>
                          <a:pt x="190377" y="1212225"/>
                          <a:pt x="181542" y="1212967"/>
                          <a:pt x="173873" y="1215546"/>
                        </a:cubicBezTo>
                        <a:cubicBezTo>
                          <a:pt x="166372" y="1217454"/>
                          <a:pt x="158535" y="1222658"/>
                          <a:pt x="153130" y="1226030"/>
                        </a:cubicBezTo>
                        <a:cubicBezTo>
                          <a:pt x="155897" y="1249613"/>
                          <a:pt x="158738" y="1267291"/>
                          <a:pt x="165382" y="1276939"/>
                        </a:cubicBezTo>
                        <a:cubicBezTo>
                          <a:pt x="171367" y="1288225"/>
                          <a:pt x="182993" y="1292041"/>
                          <a:pt x="194809" y="1292150"/>
                        </a:cubicBezTo>
                        <a:cubicBezTo>
                          <a:pt x="205468" y="1291740"/>
                          <a:pt x="215364" y="1287672"/>
                          <a:pt x="222530" y="1281055"/>
                        </a:cubicBezTo>
                        <a:cubicBezTo>
                          <a:pt x="229276" y="1273309"/>
                          <a:pt x="234620" y="1264212"/>
                          <a:pt x="232886" y="1249700"/>
                        </a:cubicBezTo>
                        <a:cubicBezTo>
                          <a:pt x="232530" y="1237993"/>
                          <a:pt x="230470" y="1229392"/>
                          <a:pt x="224170" y="1221495"/>
                        </a:cubicBezTo>
                        <a:cubicBezTo>
                          <a:pt x="218282" y="1215466"/>
                          <a:pt x="211069" y="1210225"/>
                          <a:pt x="199440" y="1211622"/>
                        </a:cubicBezTo>
                        <a:close/>
                        <a:moveTo>
                          <a:pt x="195580" y="1119586"/>
                        </a:moveTo>
                        <a:cubicBezTo>
                          <a:pt x="206669" y="1118609"/>
                          <a:pt x="217671" y="1121890"/>
                          <a:pt x="223683" y="1126990"/>
                        </a:cubicBezTo>
                        <a:cubicBezTo>
                          <a:pt x="230794" y="1131648"/>
                          <a:pt x="236300" y="1138587"/>
                          <a:pt x="239144" y="1144906"/>
                        </a:cubicBezTo>
                        <a:cubicBezTo>
                          <a:pt x="242469" y="1152533"/>
                          <a:pt x="244680" y="1160201"/>
                          <a:pt x="244433" y="1166891"/>
                        </a:cubicBezTo>
                        <a:cubicBezTo>
                          <a:pt x="239202" y="1169209"/>
                          <a:pt x="231878" y="1170025"/>
                          <a:pt x="230313" y="1169978"/>
                        </a:cubicBezTo>
                        <a:cubicBezTo>
                          <a:pt x="229733" y="1165281"/>
                          <a:pt x="228773" y="1160149"/>
                          <a:pt x="226368" y="1154378"/>
                        </a:cubicBezTo>
                        <a:cubicBezTo>
                          <a:pt x="224370" y="1148835"/>
                          <a:pt x="220100" y="1143844"/>
                          <a:pt x="216248" y="1139693"/>
                        </a:cubicBezTo>
                        <a:cubicBezTo>
                          <a:pt x="211453" y="1135262"/>
                          <a:pt x="204400" y="1133326"/>
                          <a:pt x="194809" y="1133184"/>
                        </a:cubicBezTo>
                        <a:cubicBezTo>
                          <a:pt x="181816" y="1131778"/>
                          <a:pt x="171063" y="1138748"/>
                          <a:pt x="163903" y="1151576"/>
                        </a:cubicBezTo>
                        <a:cubicBezTo>
                          <a:pt x="157314" y="1167001"/>
                          <a:pt x="155748" y="1181754"/>
                          <a:pt x="152872" y="1210853"/>
                        </a:cubicBezTo>
                        <a:cubicBezTo>
                          <a:pt x="159754" y="1207520"/>
                          <a:pt x="165011" y="1204059"/>
                          <a:pt x="173390" y="1201487"/>
                        </a:cubicBezTo>
                        <a:cubicBezTo>
                          <a:pt x="181597" y="1199646"/>
                          <a:pt x="190487" y="1196213"/>
                          <a:pt x="199697" y="1197510"/>
                        </a:cubicBezTo>
                        <a:cubicBezTo>
                          <a:pt x="214592" y="1199815"/>
                          <a:pt x="224396" y="1202798"/>
                          <a:pt x="234089" y="1211062"/>
                        </a:cubicBezTo>
                        <a:cubicBezTo>
                          <a:pt x="242542" y="1222637"/>
                          <a:pt x="246734" y="1233852"/>
                          <a:pt x="247256" y="1248928"/>
                        </a:cubicBezTo>
                        <a:cubicBezTo>
                          <a:pt x="247635" y="1266522"/>
                          <a:pt x="241373" y="1281492"/>
                          <a:pt x="231934" y="1291520"/>
                        </a:cubicBezTo>
                        <a:cubicBezTo>
                          <a:pt x="222404" y="1300833"/>
                          <a:pt x="208532" y="1305943"/>
                          <a:pt x="194037" y="1305748"/>
                        </a:cubicBezTo>
                        <a:cubicBezTo>
                          <a:pt x="176488" y="1305891"/>
                          <a:pt x="161218" y="1298153"/>
                          <a:pt x="153470" y="1284638"/>
                        </a:cubicBezTo>
                        <a:cubicBezTo>
                          <a:pt x="143033" y="1270688"/>
                          <a:pt x="135499" y="1248980"/>
                          <a:pt x="137988" y="1213166"/>
                        </a:cubicBezTo>
                        <a:cubicBezTo>
                          <a:pt x="141479" y="1178086"/>
                          <a:pt x="143109" y="1155259"/>
                          <a:pt x="153856" y="1140918"/>
                        </a:cubicBezTo>
                        <a:cubicBezTo>
                          <a:pt x="166398" y="1124703"/>
                          <a:pt x="176465" y="1118228"/>
                          <a:pt x="195580" y="1119586"/>
                        </a:cubicBezTo>
                        <a:close/>
                        <a:moveTo>
                          <a:pt x="135931" y="842778"/>
                        </a:moveTo>
                        <a:cubicBezTo>
                          <a:pt x="168108" y="848289"/>
                          <a:pt x="197985" y="835029"/>
                          <a:pt x="245455" y="842778"/>
                        </a:cubicBezTo>
                        <a:cubicBezTo>
                          <a:pt x="245798" y="844218"/>
                          <a:pt x="245986" y="850304"/>
                          <a:pt x="245455" y="851759"/>
                        </a:cubicBezTo>
                        <a:cubicBezTo>
                          <a:pt x="218459" y="875915"/>
                          <a:pt x="196169" y="973594"/>
                          <a:pt x="165498" y="1022768"/>
                        </a:cubicBezTo>
                        <a:cubicBezTo>
                          <a:pt x="161521" y="1023880"/>
                          <a:pt x="156321" y="1023171"/>
                          <a:pt x="149557" y="1022768"/>
                        </a:cubicBezTo>
                        <a:cubicBezTo>
                          <a:pt x="171351" y="948144"/>
                          <a:pt x="221097" y="880084"/>
                          <a:pt x="226945" y="857148"/>
                        </a:cubicBezTo>
                        <a:cubicBezTo>
                          <a:pt x="197696" y="852195"/>
                          <a:pt x="167132" y="854057"/>
                          <a:pt x="135931" y="857148"/>
                        </a:cubicBezTo>
                        <a:cubicBezTo>
                          <a:pt x="135678" y="852938"/>
                          <a:pt x="135296" y="846673"/>
                          <a:pt x="135931" y="842778"/>
                        </a:cubicBezTo>
                        <a:close/>
                        <a:moveTo>
                          <a:pt x="189665" y="659035"/>
                        </a:moveTo>
                        <a:cubicBezTo>
                          <a:pt x="175387" y="659111"/>
                          <a:pt x="166066" y="661652"/>
                          <a:pt x="157634" y="668233"/>
                        </a:cubicBezTo>
                        <a:cubicBezTo>
                          <a:pt x="150880" y="673950"/>
                          <a:pt x="146168" y="682734"/>
                          <a:pt x="147215" y="695570"/>
                        </a:cubicBezTo>
                        <a:cubicBezTo>
                          <a:pt x="147773" y="708194"/>
                          <a:pt x="152345" y="717061"/>
                          <a:pt x="159821" y="723132"/>
                        </a:cubicBezTo>
                        <a:cubicBezTo>
                          <a:pt x="167921" y="728798"/>
                          <a:pt x="177134" y="732046"/>
                          <a:pt x="189407" y="732362"/>
                        </a:cubicBezTo>
                        <a:cubicBezTo>
                          <a:pt x="200499" y="733429"/>
                          <a:pt x="211185" y="729365"/>
                          <a:pt x="219444" y="723132"/>
                        </a:cubicBezTo>
                        <a:cubicBezTo>
                          <a:pt x="226698" y="718311"/>
                          <a:pt x="230828" y="709105"/>
                          <a:pt x="232114" y="695570"/>
                        </a:cubicBezTo>
                        <a:cubicBezTo>
                          <a:pt x="231562" y="683042"/>
                          <a:pt x="228413" y="674923"/>
                          <a:pt x="221695" y="668233"/>
                        </a:cubicBezTo>
                        <a:cubicBezTo>
                          <a:pt x="214727" y="660232"/>
                          <a:pt x="203239" y="657775"/>
                          <a:pt x="189665" y="659035"/>
                        </a:cubicBezTo>
                        <a:close/>
                        <a:moveTo>
                          <a:pt x="189664" y="573396"/>
                        </a:moveTo>
                        <a:cubicBezTo>
                          <a:pt x="175904" y="573298"/>
                          <a:pt x="167740" y="577245"/>
                          <a:pt x="161202" y="582884"/>
                        </a:cubicBezTo>
                        <a:cubicBezTo>
                          <a:pt x="154685" y="589039"/>
                          <a:pt x="151905" y="597826"/>
                          <a:pt x="152615" y="609159"/>
                        </a:cubicBezTo>
                        <a:cubicBezTo>
                          <a:pt x="153117" y="619806"/>
                          <a:pt x="156396" y="628326"/>
                          <a:pt x="162456" y="634342"/>
                        </a:cubicBezTo>
                        <a:cubicBezTo>
                          <a:pt x="169116" y="640213"/>
                          <a:pt x="178905" y="645293"/>
                          <a:pt x="189664" y="645437"/>
                        </a:cubicBezTo>
                        <a:cubicBezTo>
                          <a:pt x="200455" y="646220"/>
                          <a:pt x="209364" y="641917"/>
                          <a:pt x="216872" y="634342"/>
                        </a:cubicBezTo>
                        <a:cubicBezTo>
                          <a:pt x="222397" y="627091"/>
                          <a:pt x="227794" y="618559"/>
                          <a:pt x="226714" y="609159"/>
                        </a:cubicBezTo>
                        <a:cubicBezTo>
                          <a:pt x="226881" y="599155"/>
                          <a:pt x="224218" y="589146"/>
                          <a:pt x="218127" y="582884"/>
                        </a:cubicBezTo>
                        <a:cubicBezTo>
                          <a:pt x="213178" y="575199"/>
                          <a:pt x="202660" y="573150"/>
                          <a:pt x="189664" y="573396"/>
                        </a:cubicBezTo>
                        <a:close/>
                        <a:moveTo>
                          <a:pt x="189664" y="559798"/>
                        </a:moveTo>
                        <a:cubicBezTo>
                          <a:pt x="204724" y="559247"/>
                          <a:pt x="220705" y="562238"/>
                          <a:pt x="228720" y="572740"/>
                        </a:cubicBezTo>
                        <a:cubicBezTo>
                          <a:pt x="237621" y="583593"/>
                          <a:pt x="243625" y="591898"/>
                          <a:pt x="242112" y="608645"/>
                        </a:cubicBezTo>
                        <a:cubicBezTo>
                          <a:pt x="241250" y="616917"/>
                          <a:pt x="239586" y="625641"/>
                          <a:pt x="235211" y="633118"/>
                        </a:cubicBezTo>
                        <a:cubicBezTo>
                          <a:pt x="230028" y="640175"/>
                          <a:pt x="225243" y="646133"/>
                          <a:pt x="215392" y="650825"/>
                        </a:cubicBezTo>
                        <a:cubicBezTo>
                          <a:pt x="223769" y="653053"/>
                          <a:pt x="231550" y="656818"/>
                          <a:pt x="237883" y="664798"/>
                        </a:cubicBezTo>
                        <a:cubicBezTo>
                          <a:pt x="241998" y="670991"/>
                          <a:pt x="248085" y="682225"/>
                          <a:pt x="247256" y="694798"/>
                        </a:cubicBezTo>
                        <a:cubicBezTo>
                          <a:pt x="247524" y="710098"/>
                          <a:pt x="239853" y="723113"/>
                          <a:pt x="231903" y="731668"/>
                        </a:cubicBezTo>
                        <a:cubicBezTo>
                          <a:pt x="222294" y="741888"/>
                          <a:pt x="206150" y="746598"/>
                          <a:pt x="189922" y="745960"/>
                        </a:cubicBezTo>
                        <a:cubicBezTo>
                          <a:pt x="169729" y="744351"/>
                          <a:pt x="157717" y="739323"/>
                          <a:pt x="147491" y="731668"/>
                        </a:cubicBezTo>
                        <a:cubicBezTo>
                          <a:pt x="136584" y="723814"/>
                          <a:pt x="130834" y="708906"/>
                          <a:pt x="132073" y="694798"/>
                        </a:cubicBezTo>
                        <a:cubicBezTo>
                          <a:pt x="132082" y="680339"/>
                          <a:pt x="136096" y="670920"/>
                          <a:pt x="141445" y="664798"/>
                        </a:cubicBezTo>
                        <a:cubicBezTo>
                          <a:pt x="147834" y="659186"/>
                          <a:pt x="154796" y="653402"/>
                          <a:pt x="163936" y="650825"/>
                        </a:cubicBezTo>
                        <a:cubicBezTo>
                          <a:pt x="155974" y="645955"/>
                          <a:pt x="148907" y="640440"/>
                          <a:pt x="144118" y="633118"/>
                        </a:cubicBezTo>
                        <a:cubicBezTo>
                          <a:pt x="140456" y="626368"/>
                          <a:pt x="137409" y="617425"/>
                          <a:pt x="137217" y="608645"/>
                        </a:cubicBezTo>
                        <a:cubicBezTo>
                          <a:pt x="136357" y="592992"/>
                          <a:pt x="142747" y="580137"/>
                          <a:pt x="150608" y="572740"/>
                        </a:cubicBezTo>
                        <a:cubicBezTo>
                          <a:pt x="158475" y="563949"/>
                          <a:pt x="172986" y="559832"/>
                          <a:pt x="189664" y="559798"/>
                        </a:cubicBezTo>
                        <a:close/>
                        <a:moveTo>
                          <a:pt x="182977" y="293502"/>
                        </a:moveTo>
                        <a:cubicBezTo>
                          <a:pt x="172272" y="295040"/>
                          <a:pt x="162219" y="296420"/>
                          <a:pt x="154741" y="305272"/>
                        </a:cubicBezTo>
                        <a:cubicBezTo>
                          <a:pt x="146861" y="312943"/>
                          <a:pt x="144287" y="321662"/>
                          <a:pt x="143871" y="335952"/>
                        </a:cubicBezTo>
                        <a:cubicBezTo>
                          <a:pt x="143687" y="349034"/>
                          <a:pt x="145512" y="357119"/>
                          <a:pt x="153358" y="364671"/>
                        </a:cubicBezTo>
                        <a:cubicBezTo>
                          <a:pt x="159762" y="371680"/>
                          <a:pt x="168837" y="373727"/>
                          <a:pt x="178861" y="375059"/>
                        </a:cubicBezTo>
                        <a:cubicBezTo>
                          <a:pt x="187358" y="375210"/>
                          <a:pt x="195014" y="373776"/>
                          <a:pt x="202595" y="371585"/>
                        </a:cubicBezTo>
                        <a:cubicBezTo>
                          <a:pt x="211359" y="369849"/>
                          <a:pt x="216656" y="366257"/>
                          <a:pt x="223627" y="361166"/>
                        </a:cubicBezTo>
                        <a:cubicBezTo>
                          <a:pt x="222510" y="336051"/>
                          <a:pt x="219096" y="320658"/>
                          <a:pt x="211889" y="309099"/>
                        </a:cubicBezTo>
                        <a:cubicBezTo>
                          <a:pt x="205340" y="299144"/>
                          <a:pt x="196563" y="293404"/>
                          <a:pt x="182977" y="293502"/>
                        </a:cubicBezTo>
                        <a:close/>
                        <a:moveTo>
                          <a:pt x="183749" y="279904"/>
                        </a:moveTo>
                        <a:cubicBezTo>
                          <a:pt x="199533" y="277810"/>
                          <a:pt x="212675" y="287415"/>
                          <a:pt x="224187" y="301657"/>
                        </a:cubicBezTo>
                        <a:cubicBezTo>
                          <a:pt x="233646" y="317362"/>
                          <a:pt x="239687" y="339934"/>
                          <a:pt x="238769" y="373772"/>
                        </a:cubicBezTo>
                        <a:cubicBezTo>
                          <a:pt x="239189" y="408030"/>
                          <a:pt x="232688" y="428891"/>
                          <a:pt x="222901" y="444123"/>
                        </a:cubicBezTo>
                        <a:cubicBezTo>
                          <a:pt x="211339" y="460483"/>
                          <a:pt x="199125" y="467651"/>
                          <a:pt x="181176" y="466066"/>
                        </a:cubicBezTo>
                        <a:cubicBezTo>
                          <a:pt x="170160" y="466726"/>
                          <a:pt x="161576" y="464252"/>
                          <a:pt x="152528" y="460451"/>
                        </a:cubicBezTo>
                        <a:cubicBezTo>
                          <a:pt x="143937" y="455173"/>
                          <a:pt x="136595" y="450162"/>
                          <a:pt x="129502" y="443463"/>
                        </a:cubicBezTo>
                        <a:cubicBezTo>
                          <a:pt x="133944" y="439708"/>
                          <a:pt x="134505" y="437560"/>
                          <a:pt x="138996" y="432913"/>
                        </a:cubicBezTo>
                        <a:cubicBezTo>
                          <a:pt x="144614" y="439724"/>
                          <a:pt x="150321" y="444404"/>
                          <a:pt x="157862" y="447515"/>
                        </a:cubicBezTo>
                        <a:cubicBezTo>
                          <a:pt x="166549" y="450350"/>
                          <a:pt x="173228" y="451822"/>
                          <a:pt x="181176" y="452468"/>
                        </a:cubicBezTo>
                        <a:cubicBezTo>
                          <a:pt x="195549" y="454372"/>
                          <a:pt x="205954" y="445136"/>
                          <a:pt x="212275" y="433529"/>
                        </a:cubicBezTo>
                        <a:cubicBezTo>
                          <a:pt x="217753" y="419724"/>
                          <a:pt x="222735" y="403517"/>
                          <a:pt x="223885" y="376598"/>
                        </a:cubicBezTo>
                        <a:cubicBezTo>
                          <a:pt x="218084" y="380481"/>
                          <a:pt x="210825" y="382876"/>
                          <a:pt x="203849" y="385579"/>
                        </a:cubicBezTo>
                        <a:cubicBezTo>
                          <a:pt x="197743" y="387576"/>
                          <a:pt x="188197" y="388425"/>
                          <a:pt x="178604" y="389171"/>
                        </a:cubicBezTo>
                        <a:cubicBezTo>
                          <a:pt x="164173" y="388872"/>
                          <a:pt x="152813" y="385063"/>
                          <a:pt x="143536" y="375683"/>
                        </a:cubicBezTo>
                        <a:cubicBezTo>
                          <a:pt x="135733" y="366013"/>
                          <a:pt x="132044" y="354133"/>
                          <a:pt x="129502" y="336724"/>
                        </a:cubicBezTo>
                        <a:cubicBezTo>
                          <a:pt x="128901" y="320342"/>
                          <a:pt x="136134" y="303997"/>
                          <a:pt x="145337" y="294518"/>
                        </a:cubicBezTo>
                        <a:cubicBezTo>
                          <a:pt x="155320" y="284510"/>
                          <a:pt x="168298" y="281420"/>
                          <a:pt x="183749" y="279904"/>
                        </a:cubicBezTo>
                        <a:close/>
                        <a:moveTo>
                          <a:pt x="189407" y="13608"/>
                        </a:moveTo>
                        <a:cubicBezTo>
                          <a:pt x="175794" y="13264"/>
                          <a:pt x="163796" y="18621"/>
                          <a:pt x="158309" y="32354"/>
                        </a:cubicBezTo>
                        <a:cubicBezTo>
                          <a:pt x="152524" y="44509"/>
                          <a:pt x="149525" y="63520"/>
                          <a:pt x="147472" y="93349"/>
                        </a:cubicBezTo>
                        <a:cubicBezTo>
                          <a:pt x="147908" y="121681"/>
                          <a:pt x="150137" y="142650"/>
                          <a:pt x="158309" y="154858"/>
                        </a:cubicBezTo>
                        <a:cubicBezTo>
                          <a:pt x="164359" y="167556"/>
                          <a:pt x="174945" y="172266"/>
                          <a:pt x="189407" y="172574"/>
                        </a:cubicBezTo>
                        <a:cubicBezTo>
                          <a:pt x="202640" y="174226"/>
                          <a:pt x="213947" y="164663"/>
                          <a:pt x="221148" y="154794"/>
                        </a:cubicBezTo>
                        <a:cubicBezTo>
                          <a:pt x="227220" y="141417"/>
                          <a:pt x="232915" y="119752"/>
                          <a:pt x="231857" y="92834"/>
                        </a:cubicBezTo>
                        <a:cubicBezTo>
                          <a:pt x="233634" y="65895"/>
                          <a:pt x="227777" y="45020"/>
                          <a:pt x="221148" y="31325"/>
                        </a:cubicBezTo>
                        <a:cubicBezTo>
                          <a:pt x="214189" y="20968"/>
                          <a:pt x="204458" y="11451"/>
                          <a:pt x="189407" y="13608"/>
                        </a:cubicBezTo>
                        <a:close/>
                        <a:moveTo>
                          <a:pt x="44491" y="3096"/>
                        </a:moveTo>
                        <a:cubicBezTo>
                          <a:pt x="48791" y="2434"/>
                          <a:pt x="55521" y="2172"/>
                          <a:pt x="59375" y="3096"/>
                        </a:cubicBezTo>
                        <a:cubicBezTo>
                          <a:pt x="70705" y="83802"/>
                          <a:pt x="51010" y="152412"/>
                          <a:pt x="59375" y="169488"/>
                        </a:cubicBezTo>
                        <a:cubicBezTo>
                          <a:pt x="66720" y="166686"/>
                          <a:pt x="92463" y="170524"/>
                          <a:pt x="99237" y="169488"/>
                        </a:cubicBezTo>
                        <a:cubicBezTo>
                          <a:pt x="99590" y="175199"/>
                          <a:pt x="99603" y="177743"/>
                          <a:pt x="99237" y="183086"/>
                        </a:cubicBezTo>
                        <a:cubicBezTo>
                          <a:pt x="86145" y="187456"/>
                          <a:pt x="11215" y="188016"/>
                          <a:pt x="0" y="183086"/>
                        </a:cubicBezTo>
                        <a:cubicBezTo>
                          <a:pt x="406" y="180849"/>
                          <a:pt x="52" y="173532"/>
                          <a:pt x="0" y="169488"/>
                        </a:cubicBezTo>
                        <a:cubicBezTo>
                          <a:pt x="7912" y="168418"/>
                          <a:pt x="30073" y="166601"/>
                          <a:pt x="44491" y="169488"/>
                        </a:cubicBezTo>
                        <a:cubicBezTo>
                          <a:pt x="44194" y="151928"/>
                          <a:pt x="51593" y="75616"/>
                          <a:pt x="44491" y="19009"/>
                        </a:cubicBezTo>
                        <a:cubicBezTo>
                          <a:pt x="25511" y="31994"/>
                          <a:pt x="15223" y="37438"/>
                          <a:pt x="257" y="41645"/>
                        </a:cubicBezTo>
                        <a:cubicBezTo>
                          <a:pt x="1171" y="37925"/>
                          <a:pt x="1275" y="28987"/>
                          <a:pt x="257" y="26726"/>
                        </a:cubicBezTo>
                        <a:cubicBezTo>
                          <a:pt x="19174" y="17554"/>
                          <a:pt x="26800" y="16311"/>
                          <a:pt x="44491" y="3096"/>
                        </a:cubicBezTo>
                        <a:close/>
                        <a:moveTo>
                          <a:pt x="190179" y="10"/>
                        </a:moveTo>
                        <a:cubicBezTo>
                          <a:pt x="205248" y="-561"/>
                          <a:pt x="222345" y="8228"/>
                          <a:pt x="231549" y="21246"/>
                        </a:cubicBezTo>
                        <a:cubicBezTo>
                          <a:pt x="239500" y="31758"/>
                          <a:pt x="246419" y="61788"/>
                          <a:pt x="246484" y="92834"/>
                        </a:cubicBezTo>
                        <a:cubicBezTo>
                          <a:pt x="244419" y="124065"/>
                          <a:pt x="241405" y="147480"/>
                          <a:pt x="230777" y="164969"/>
                        </a:cubicBezTo>
                        <a:cubicBezTo>
                          <a:pt x="220025" y="177180"/>
                          <a:pt x="205104" y="185933"/>
                          <a:pt x="188635" y="186172"/>
                        </a:cubicBezTo>
                        <a:cubicBezTo>
                          <a:pt x="172939" y="187589"/>
                          <a:pt x="160669" y="177841"/>
                          <a:pt x="148069" y="165065"/>
                        </a:cubicBezTo>
                        <a:cubicBezTo>
                          <a:pt x="136243" y="151224"/>
                          <a:pt x="128946" y="125299"/>
                          <a:pt x="132588" y="93606"/>
                        </a:cubicBezTo>
                        <a:cubicBezTo>
                          <a:pt x="130286" y="63332"/>
                          <a:pt x="137297" y="35297"/>
                          <a:pt x="148455" y="22307"/>
                        </a:cubicBezTo>
                        <a:cubicBezTo>
                          <a:pt x="158191" y="4388"/>
                          <a:pt x="171328" y="1834"/>
                          <a:pt x="190179" y="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s-E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0DDEBF5E-6B1F-DE5F-AAAC-196D35BB3395}"/>
              </a:ext>
            </a:extLst>
          </p:cNvPr>
          <p:cNvSpPr txBox="1"/>
          <p:nvPr/>
        </p:nvSpPr>
        <p:spPr>
          <a:xfrm>
            <a:off x="3238500" y="1596233"/>
            <a:ext cx="8953499" cy="369332"/>
          </a:xfrm>
          <a:prstGeom prst="rect">
            <a:avLst/>
          </a:prstGeom>
          <a:gradFill flip="none" rotWithShape="1">
            <a:gsLst>
              <a:gs pos="58000">
                <a:schemeClr val="accent1"/>
              </a:gs>
              <a:gs pos="100000">
                <a:schemeClr val="bg2">
                  <a:lumMod val="20000"/>
                  <a:lumOff val="80000"/>
                </a:schemeClr>
              </a:gs>
              <a:gs pos="0">
                <a:schemeClr val="accent1"/>
              </a:gs>
            </a:gsLst>
            <a:lin ang="0" scaled="1"/>
            <a:tileRect/>
          </a:gradFill>
        </p:spPr>
        <p:txBody>
          <a:bodyPr wrap="square" rIns="1764000">
            <a:spAutoFit/>
          </a:bodyPr>
          <a:lstStyle/>
          <a:p>
            <a:r>
              <a:rPr lang="es-ES" dirty="0"/>
              <a:t>Valoración de la situación general del país y la situación personal</a:t>
            </a:r>
          </a:p>
        </p:txBody>
      </p:sp>
    </p:spTree>
    <p:extLst>
      <p:ext uri="{BB962C8B-B14F-4D97-AF65-F5344CB8AC3E}">
        <p14:creationId xmlns:p14="http://schemas.microsoft.com/office/powerpoint/2010/main" val="14015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Sub>
          <a:bldChart bld="series"/>
        </p:bldSub>
      </p:bldGraphic>
      <p:bldP spid="61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2;p48">
            <a:extLst>
              <a:ext uri="{FF2B5EF4-FFF2-40B4-BE49-F238E27FC236}">
                <a16:creationId xmlns:a16="http://schemas.microsoft.com/office/drawing/2014/main" id="{98C5433B-4B0D-D63F-5FFC-55134B16EE54}"/>
              </a:ext>
            </a:extLst>
          </p:cNvPr>
          <p:cNvGrpSpPr/>
          <p:nvPr/>
        </p:nvGrpSpPr>
        <p:grpSpPr>
          <a:xfrm>
            <a:off x="2319938" y="2615950"/>
            <a:ext cx="3470358" cy="3111632"/>
            <a:chOff x="9878975" y="4425243"/>
            <a:chExt cx="719918" cy="645502"/>
          </a:xfrm>
        </p:grpSpPr>
        <p:sp>
          <p:nvSpPr>
            <p:cNvPr id="6" name="Google Shape;1153;p48">
              <a:extLst>
                <a:ext uri="{FF2B5EF4-FFF2-40B4-BE49-F238E27FC236}">
                  <a16:creationId xmlns:a16="http://schemas.microsoft.com/office/drawing/2014/main" id="{4CED86E3-DD37-D068-81C6-22EFBC44B398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54;p48">
              <a:extLst>
                <a:ext uri="{FF2B5EF4-FFF2-40B4-BE49-F238E27FC236}">
                  <a16:creationId xmlns:a16="http://schemas.microsoft.com/office/drawing/2014/main" id="{F3934D81-1670-DEAD-D1A7-FF340DA80988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55;p48">
              <a:extLst>
                <a:ext uri="{FF2B5EF4-FFF2-40B4-BE49-F238E27FC236}">
                  <a16:creationId xmlns:a16="http://schemas.microsoft.com/office/drawing/2014/main" id="{77F3E924-3D5B-10C9-8A65-F651C1C3D6A0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Electro y Tecnología. Canal de compra y motivos elección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A60F2B7-7363-08AE-0618-A067DCEC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(% Respuesta múltiple)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Con7.3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B3E54C-4D20-9931-A9F8-7BF61B29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8EC10051-E8B3-51C6-DD82-BB5F9A8103F1}"/>
              </a:ext>
            </a:extLst>
          </p:cNvPr>
          <p:cNvSpPr txBox="1"/>
          <p:nvPr/>
        </p:nvSpPr>
        <p:spPr>
          <a:xfrm>
            <a:off x="2080132" y="1728384"/>
            <a:ext cx="3956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¿En qué tipo de tienda has adquirido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los productos que has comprado en los últimos 12 meses?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9BCA7CA-B2C9-5366-773B-E5BDFD994996}"/>
              </a:ext>
            </a:extLst>
          </p:cNvPr>
          <p:cNvGrpSpPr/>
          <p:nvPr/>
        </p:nvGrpSpPr>
        <p:grpSpPr>
          <a:xfrm>
            <a:off x="3813591" y="4407805"/>
            <a:ext cx="2287265" cy="1026511"/>
            <a:chOff x="3872585" y="4407805"/>
            <a:chExt cx="2287265" cy="1026511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A2BA01F5-4C7B-F102-881A-2E0617194012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BF89CAC0-AAEB-2FDE-6AEA-79858F617046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18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A4D8899F-79FF-7425-F8D5-F94E2010D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FBE72A77-5E59-99F7-5E6A-EAEA3B1C2AF0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E996ABB5-0F7F-7FFD-1F37-08BEF6020850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6" name="Diagrama de flujo: proceso 195">
                <a:extLst>
                  <a:ext uri="{FF2B5EF4-FFF2-40B4-BE49-F238E27FC236}">
                    <a16:creationId xmlns:a16="http://schemas.microsoft.com/office/drawing/2014/main" id="{2A6141FA-4C44-9EEE-693A-EA368E4C58D2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0" name="TextBox 26">
              <a:extLst>
                <a:ext uri="{FF2B5EF4-FFF2-40B4-BE49-F238E27FC236}">
                  <a16:creationId xmlns:a16="http://schemas.microsoft.com/office/drawing/2014/main" id="{20F5471F-4BE9-B91B-27DE-FFFF22593614}"/>
                </a:ext>
              </a:extLst>
            </p:cNvPr>
            <p:cNvSpPr txBox="1"/>
            <p:nvPr/>
          </p:nvSpPr>
          <p:spPr>
            <a:xfrm>
              <a:off x="3872585" y="4407805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Gran superficie especializada</a:t>
              </a:r>
              <a:endParaRPr lang="en-U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26D664A-6006-6FB0-DFDE-51ADEA87B3AE}"/>
              </a:ext>
            </a:extLst>
          </p:cNvPr>
          <p:cNvGrpSpPr/>
          <p:nvPr/>
        </p:nvGrpSpPr>
        <p:grpSpPr>
          <a:xfrm>
            <a:off x="2125695" y="4413238"/>
            <a:ext cx="2287265" cy="1020387"/>
            <a:chOff x="2184689" y="4413238"/>
            <a:chExt cx="2287265" cy="102038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1FB4636-75DD-29E2-7E15-C27BC334F373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AF409F-972C-4213-257F-9E7E0FE05E43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20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4E62C325-BDB2-A891-2B5C-29EC2A560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981E32-FC6F-29AC-FD24-4C98304899FB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0FD3F6E-B9AE-6EDD-96C3-BDB32D4846EE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" name="Diagrama de flujo: proceso 18">
                <a:extLst>
                  <a:ext uri="{FF2B5EF4-FFF2-40B4-BE49-F238E27FC236}">
                    <a16:creationId xmlns:a16="http://schemas.microsoft.com/office/drawing/2014/main" id="{1AC7AE50-61BE-129B-C998-6CCDD294F450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3DF257F1-7CB0-EF3B-7E1F-53F5BDC65BD2}"/>
                </a:ext>
              </a:extLst>
            </p:cNvPr>
            <p:cNvSpPr txBox="1"/>
            <p:nvPr/>
          </p:nvSpPr>
          <p:spPr>
            <a:xfrm>
              <a:off x="2184689" y="4413238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Grandes </a:t>
              </a:r>
            </a:p>
            <a:p>
              <a:r>
                <a:rPr lang="es-ES" noProof="1"/>
                <a:t>Almacenes</a:t>
              </a:r>
              <a:endParaRPr lang="en-US" noProof="1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2DA74F-1DA0-3EC4-6C20-86623121917F}"/>
              </a:ext>
            </a:extLst>
          </p:cNvPr>
          <p:cNvGrpSpPr/>
          <p:nvPr/>
        </p:nvGrpSpPr>
        <p:grpSpPr>
          <a:xfrm>
            <a:off x="2974933" y="3065422"/>
            <a:ext cx="2287265" cy="825582"/>
            <a:chOff x="3033927" y="3065422"/>
            <a:chExt cx="2287265" cy="825582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5A4BBEFF-E061-43A9-CE05-502F151C5E60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1F5F49DB-69D2-28FF-04F6-346FFE11557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41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6804693A-C7B6-6B08-B379-A214ED501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BC4E6FE-8929-5247-71C8-82ED389C65C2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77B435CA-E74A-EA68-7EB9-621AAABCE287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+6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2" name="Diagrama de flujo: proceso 51">
                <a:extLst>
                  <a:ext uri="{FF2B5EF4-FFF2-40B4-BE49-F238E27FC236}">
                    <a16:creationId xmlns:a16="http://schemas.microsoft.com/office/drawing/2014/main" id="{F9301CFA-3860-E734-2CCC-79ADCB629034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7382C1BE-5CCD-92F0-0EB7-9DE8564E0C44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Internet/online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0BB3D8-CDFB-88BE-6DF0-DF5BF5F8473D}"/>
              </a:ext>
            </a:extLst>
          </p:cNvPr>
          <p:cNvSpPr txBox="1"/>
          <p:nvPr/>
        </p:nvSpPr>
        <p:spPr>
          <a:xfrm>
            <a:off x="6925570" y="1728384"/>
            <a:ext cx="3566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¿Cuáles son los principales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motivos por los que has elegido estos establecimientos?</a:t>
            </a:r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F788B702-42BF-4462-9238-089854E37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660" y="2625061"/>
            <a:ext cx="1014450" cy="986192"/>
          </a:xfrm>
          <a:prstGeom prst="rect">
            <a:avLst/>
          </a:prstGeom>
          <a:noFill/>
        </p:spPr>
      </p:pic>
      <p:grpSp>
        <p:nvGrpSpPr>
          <p:cNvPr id="17" name="Google Shape;1152;p48">
            <a:extLst>
              <a:ext uri="{FF2B5EF4-FFF2-40B4-BE49-F238E27FC236}">
                <a16:creationId xmlns:a16="http://schemas.microsoft.com/office/drawing/2014/main" id="{ED71268B-3AF1-8CEC-A3EF-99B368144708}"/>
              </a:ext>
            </a:extLst>
          </p:cNvPr>
          <p:cNvGrpSpPr/>
          <p:nvPr/>
        </p:nvGrpSpPr>
        <p:grpSpPr>
          <a:xfrm>
            <a:off x="6850315" y="2615950"/>
            <a:ext cx="3470358" cy="3111632"/>
            <a:chOff x="9878975" y="4425243"/>
            <a:chExt cx="719918" cy="645502"/>
          </a:xfrm>
        </p:grpSpPr>
        <p:sp>
          <p:nvSpPr>
            <p:cNvPr id="28" name="Google Shape;1153;p48">
              <a:extLst>
                <a:ext uri="{FF2B5EF4-FFF2-40B4-BE49-F238E27FC236}">
                  <a16:creationId xmlns:a16="http://schemas.microsoft.com/office/drawing/2014/main" id="{F7EB3F7D-FBC1-3ED2-1059-2E91FFB03C62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54;p48">
              <a:extLst>
                <a:ext uri="{FF2B5EF4-FFF2-40B4-BE49-F238E27FC236}">
                  <a16:creationId xmlns:a16="http://schemas.microsoft.com/office/drawing/2014/main" id="{1279D64A-F16B-2D17-7CEC-AF0909C2E171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55;p48">
              <a:extLst>
                <a:ext uri="{FF2B5EF4-FFF2-40B4-BE49-F238E27FC236}">
                  <a16:creationId xmlns:a16="http://schemas.microsoft.com/office/drawing/2014/main" id="{A0D58D8D-2FD1-D769-4D82-BF50FC308C3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C5DFD80-7D27-821A-F4E6-857BC35471FC}"/>
              </a:ext>
            </a:extLst>
          </p:cNvPr>
          <p:cNvGrpSpPr/>
          <p:nvPr/>
        </p:nvGrpSpPr>
        <p:grpSpPr>
          <a:xfrm>
            <a:off x="8654528" y="4312783"/>
            <a:ext cx="1666146" cy="1121533"/>
            <a:chOff x="4183145" y="4312783"/>
            <a:chExt cx="1666146" cy="1121533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1DDCEC4-395C-2D3A-4446-1C4A967998FA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0E4C344-A215-52E1-3054-F67EE147BF68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32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17185FF9-DB4D-219B-455A-0637DE34AD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E4E5D47-22EF-A09F-192D-297775EB8EF4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73E3162-D323-2323-7A9A-700BA60195F3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F3BA79FF-325C-4372-6D65-98E588A0631E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99AB95E4-B354-2E7A-D1A0-AAC59CF1E144}"/>
                </a:ext>
              </a:extLst>
            </p:cNvPr>
            <p:cNvSpPr txBox="1"/>
            <p:nvPr/>
          </p:nvSpPr>
          <p:spPr>
            <a:xfrm>
              <a:off x="4183145" y="4312783"/>
              <a:ext cx="166614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Rapidez y comodidad en el proceso de compra</a:t>
              </a:r>
              <a:endParaRPr lang="en-US" noProof="1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9DFBB90-F02B-D3F3-A1F1-67B95E073812}"/>
              </a:ext>
            </a:extLst>
          </p:cNvPr>
          <p:cNvGrpSpPr/>
          <p:nvPr/>
        </p:nvGrpSpPr>
        <p:grpSpPr>
          <a:xfrm>
            <a:off x="6656072" y="4413238"/>
            <a:ext cx="2287265" cy="1020387"/>
            <a:chOff x="2184689" y="4413238"/>
            <a:chExt cx="2287265" cy="102038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6EA60C8-73AA-051C-2ED4-2D0851E70369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53769DA-BF14-DA8F-B22E-72ACC3203345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32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8823B7EA-8A01-69F1-9E54-221F181E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A4FCC20-B4AD-933C-0C10-DF48CE741AB0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D9BCF90A-3AC9-6A6E-71CA-1861C45E8448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 0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5" name="Diagrama de flujo: proceso 54">
                <a:extLst>
                  <a:ext uri="{FF2B5EF4-FFF2-40B4-BE49-F238E27FC236}">
                    <a16:creationId xmlns:a16="http://schemas.microsoft.com/office/drawing/2014/main" id="{9F0EF2C6-9B75-DA32-BACC-85B5D8A25981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745D03D3-614E-FA4F-F57A-DE692E0C0B24}"/>
                </a:ext>
              </a:extLst>
            </p:cNvPr>
            <p:cNvSpPr txBox="1"/>
            <p:nvPr/>
          </p:nvSpPr>
          <p:spPr>
            <a:xfrm>
              <a:off x="2184689" y="4413238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Variedad </a:t>
              </a:r>
            </a:p>
            <a:p>
              <a:r>
                <a:rPr lang="es-ES" noProof="1"/>
                <a:t>de productos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8C5424B-F06B-369D-B163-D4A98E9C718E}"/>
              </a:ext>
            </a:extLst>
          </p:cNvPr>
          <p:cNvGrpSpPr/>
          <p:nvPr/>
        </p:nvGrpSpPr>
        <p:grpSpPr>
          <a:xfrm>
            <a:off x="7505310" y="3065422"/>
            <a:ext cx="2287265" cy="825582"/>
            <a:chOff x="3033927" y="3065422"/>
            <a:chExt cx="2287265" cy="82558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11E43FF-8F01-B71C-73B2-F771EC06AF35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992FD83-627D-E6DC-6E05-6CBA54A56C2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69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1533A041-1FD6-AC14-E620-AAD4FE4C3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254EF2F4-AFD8-66FC-3D8A-F96A6010CA70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5246539F-CFB8-DBA8-5BA9-415F16700786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+4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63" name="Diagrama de flujo: proceso 62">
                <a:extLst>
                  <a:ext uri="{FF2B5EF4-FFF2-40B4-BE49-F238E27FC236}">
                    <a16:creationId xmlns:a16="http://schemas.microsoft.com/office/drawing/2014/main" id="{B8FDBBFD-3B7D-6815-96FF-45BAA6112F85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9877631E-2AE7-F337-0082-C952F10FA0A1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Precio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Electro y Tecnología. Intención de compra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D963583-5768-39A5-D036-7E4EBC65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(respuesta múltiple)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85450"/>
              </p:ext>
            </p:extLst>
          </p:nvPr>
        </p:nvGraphicFramePr>
        <p:xfrm>
          <a:off x="5447888" y="2600960"/>
          <a:ext cx="2457572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7572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Pequeños electrodomésticos </a:t>
                      </a:r>
                      <a:r>
                        <a:rPr lang="es-ES" sz="12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(PAE)</a:t>
                      </a:r>
                      <a:endParaRPr lang="es-ES" sz="1400" b="1" kern="1200" spc="-100" baseline="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Tecnología </a:t>
                      </a:r>
                    </a:p>
                    <a:p>
                      <a:pPr algn="r"/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(productos informáticos)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Electrodomésticos gama blanca </a:t>
                      </a:r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(para cocina)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Electrodomésticos gama marrón </a:t>
                      </a:r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(Audio/vídeo)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Climatización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ct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249438"/>
              </p:ext>
            </p:extLst>
          </p:nvPr>
        </p:nvGraphicFramePr>
        <p:xfrm>
          <a:off x="8151448" y="2457199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7828336" y="2331661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-2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 hidden="1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 hidden="1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 hidden="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Con7.2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F6C4316-84FF-7453-9843-6E0891C3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upo 116">
            <a:extLst>
              <a:ext uri="{FF2B5EF4-FFF2-40B4-BE49-F238E27FC236}">
                <a16:creationId xmlns:a16="http://schemas.microsoft.com/office/drawing/2014/main" id="{04008463-BD65-2E98-A9F2-99379B5C658D}"/>
              </a:ext>
            </a:extLst>
          </p:cNvPr>
          <p:cNvGrpSpPr/>
          <p:nvPr/>
        </p:nvGrpSpPr>
        <p:grpSpPr>
          <a:xfrm>
            <a:off x="3775092" y="3097287"/>
            <a:ext cx="1770002" cy="493797"/>
            <a:chOff x="9308263" y="3100094"/>
            <a:chExt cx="1770002" cy="493797"/>
          </a:xfrm>
        </p:grpSpPr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2EA80622-799F-39E1-6034-F1A901D6E593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53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2E8DB213-8F80-5E3F-B03D-54D38E470F57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D31829AA-E7A1-59FD-0FA3-2C94CA4D2CBB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2623428C-E1A6-B7A4-6E54-B6F0AE29707C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 0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22" name="Diagrama de flujo: proceso 121">
              <a:extLst>
                <a:ext uri="{FF2B5EF4-FFF2-40B4-BE49-F238E27FC236}">
                  <a16:creationId xmlns:a16="http://schemas.microsoft.com/office/drawing/2014/main" id="{1761CC9A-370F-E42B-682D-FAF07217918D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chemeClr val="tx2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7EF3BDAC-A836-FEE4-8987-1774B62BAD35}"/>
              </a:ext>
            </a:extLst>
          </p:cNvPr>
          <p:cNvGrpSpPr/>
          <p:nvPr/>
        </p:nvGrpSpPr>
        <p:grpSpPr>
          <a:xfrm>
            <a:off x="2759926" y="2842444"/>
            <a:ext cx="2449345" cy="307777"/>
            <a:chOff x="8986844" y="2860491"/>
            <a:chExt cx="2449345" cy="307777"/>
          </a:xfrm>
        </p:grpSpPr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C3B4FAE7-CD52-DC76-A653-DC6231F6B42B}"/>
                </a:ext>
              </a:extLst>
            </p:cNvPr>
            <p:cNvSpPr txBox="1"/>
            <p:nvPr/>
          </p:nvSpPr>
          <p:spPr>
            <a:xfrm>
              <a:off x="8986844" y="2860491"/>
              <a:ext cx="242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COMPRA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064E0349-1E97-000B-EF58-417EC817427E}"/>
                </a:ext>
              </a:extLst>
            </p:cNvPr>
            <p:cNvCxnSpPr>
              <a:cxnSpLocks/>
            </p:cNvCxnSpPr>
            <p:nvPr/>
          </p:nvCxnSpPr>
          <p:spPr>
            <a:xfrm>
              <a:off x="9335092" y="3139867"/>
              <a:ext cx="2101097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1A49C2AD-978D-97F7-D038-5E429444FF03}"/>
                </a:ext>
              </a:extLst>
            </p:cNvPr>
            <p:cNvSpPr/>
            <p:nvPr/>
          </p:nvSpPr>
          <p:spPr>
            <a:xfrm>
              <a:off x="11353997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80F76374-743C-1791-DD34-A0A40AA36A42}"/>
              </a:ext>
            </a:extLst>
          </p:cNvPr>
          <p:cNvGrpSpPr/>
          <p:nvPr/>
        </p:nvGrpSpPr>
        <p:grpSpPr>
          <a:xfrm>
            <a:off x="2364828" y="2712551"/>
            <a:ext cx="1775382" cy="1776472"/>
            <a:chOff x="8591746" y="2730598"/>
            <a:chExt cx="1775382" cy="1776472"/>
          </a:xfrm>
        </p:grpSpPr>
        <p:grpSp>
          <p:nvGrpSpPr>
            <p:cNvPr id="128" name="Google Shape;1304;p48">
              <a:extLst>
                <a:ext uri="{FF2B5EF4-FFF2-40B4-BE49-F238E27FC236}">
                  <a16:creationId xmlns:a16="http://schemas.microsoft.com/office/drawing/2014/main" id="{984EF0BF-D7E6-FF37-ED09-34B01162C80E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131" name="Google Shape;1310;p48">
                <a:extLst>
                  <a:ext uri="{FF2B5EF4-FFF2-40B4-BE49-F238E27FC236}">
                    <a16:creationId xmlns:a16="http://schemas.microsoft.com/office/drawing/2014/main" id="{05DB7590-6463-8B60-BD5C-925B521421CA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11;p48">
                <a:extLst>
                  <a:ext uri="{FF2B5EF4-FFF2-40B4-BE49-F238E27FC236}">
                    <a16:creationId xmlns:a16="http://schemas.microsoft.com/office/drawing/2014/main" id="{5A63670A-B30D-833A-C55B-F0C68493000E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18;p48">
                <a:extLst>
                  <a:ext uri="{FF2B5EF4-FFF2-40B4-BE49-F238E27FC236}">
                    <a16:creationId xmlns:a16="http://schemas.microsoft.com/office/drawing/2014/main" id="{45E537C6-A5C1-127E-0120-47458029A20E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9" name="Gráfico 49">
              <a:extLst>
                <a:ext uri="{FF2B5EF4-FFF2-40B4-BE49-F238E27FC236}">
                  <a16:creationId xmlns:a16="http://schemas.microsoft.com/office/drawing/2014/main" id="{B4F51286-B177-83FF-3426-5BF6888F4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130" name="Gráfico 49">
              <a:extLst>
                <a:ext uri="{FF2B5EF4-FFF2-40B4-BE49-F238E27FC236}">
                  <a16:creationId xmlns:a16="http://schemas.microsoft.com/office/drawing/2014/main" id="{4BAB922A-1C5C-5E2F-93DE-F884366B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D5F2C1CA-C8AA-BC9D-3150-D25E954699F5}"/>
              </a:ext>
            </a:extLst>
          </p:cNvPr>
          <p:cNvGrpSpPr/>
          <p:nvPr/>
        </p:nvGrpSpPr>
        <p:grpSpPr>
          <a:xfrm>
            <a:off x="1152338" y="4078628"/>
            <a:ext cx="1772383" cy="488435"/>
            <a:chOff x="7922525" y="2271728"/>
            <a:chExt cx="1772383" cy="488435"/>
          </a:xfrm>
        </p:grpSpPr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CC04140A-F508-5FF3-E00C-8B9D7699D840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498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136" name="Conector recto 135">
              <a:extLst>
                <a:ext uri="{FF2B5EF4-FFF2-40B4-BE49-F238E27FC236}">
                  <a16:creationId xmlns:a16="http://schemas.microsoft.com/office/drawing/2014/main" id="{4F8F71AD-7A48-758F-6086-60FE52819668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9BC7F37B-FFD8-F1F0-0F36-65133A0430F4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8770FC13-B7C2-4C2A-FDF8-7BE15F476020}"/>
                </a:ext>
              </a:extLst>
            </p:cNvPr>
            <p:cNvSpPr txBox="1"/>
            <p:nvPr/>
          </p:nvSpPr>
          <p:spPr>
            <a:xfrm>
              <a:off x="9071838" y="2271728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+16%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39" name="Diagrama de flujo: proceso 138">
              <a:extLst>
                <a:ext uri="{FF2B5EF4-FFF2-40B4-BE49-F238E27FC236}">
                  <a16:creationId xmlns:a16="http://schemas.microsoft.com/office/drawing/2014/main" id="{B2D4D8B4-8B55-88B0-B8C6-B2228FB640FA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D8E4DB9D-EB3D-3595-5425-30BC28B39E8F}"/>
              </a:ext>
            </a:extLst>
          </p:cNvPr>
          <p:cNvGrpSpPr/>
          <p:nvPr/>
        </p:nvGrpSpPr>
        <p:grpSpPr>
          <a:xfrm>
            <a:off x="1443104" y="3818423"/>
            <a:ext cx="1951130" cy="307777"/>
            <a:chOff x="7723362" y="3836470"/>
            <a:chExt cx="1951130" cy="307777"/>
          </a:xfrm>
        </p:grpSpPr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4B5449FB-0231-9BE7-99FA-33A33F8E438A}"/>
                </a:ext>
              </a:extLst>
            </p:cNvPr>
            <p:cNvSpPr txBox="1"/>
            <p:nvPr/>
          </p:nvSpPr>
          <p:spPr>
            <a:xfrm>
              <a:off x="7743664" y="3836470"/>
              <a:ext cx="19308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GASTO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142" name="Conector recto 141">
              <a:extLst>
                <a:ext uri="{FF2B5EF4-FFF2-40B4-BE49-F238E27FC236}">
                  <a16:creationId xmlns:a16="http://schemas.microsoft.com/office/drawing/2014/main" id="{CB574B0D-A9FC-B7AA-CE50-4E23AFF4BD14}"/>
                </a:ext>
              </a:extLst>
            </p:cNvPr>
            <p:cNvCxnSpPr>
              <a:cxnSpLocks/>
            </p:cNvCxnSpPr>
            <p:nvPr/>
          </p:nvCxnSpPr>
          <p:spPr>
            <a:xfrm>
              <a:off x="7726202" y="4116294"/>
              <a:ext cx="1874852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ángulo 142">
              <a:extLst>
                <a:ext uri="{FF2B5EF4-FFF2-40B4-BE49-F238E27FC236}">
                  <a16:creationId xmlns:a16="http://schemas.microsoft.com/office/drawing/2014/main" id="{2E09FD44-B2FE-54C8-9EDB-5A62909E57AF}"/>
                </a:ext>
              </a:extLst>
            </p:cNvPr>
            <p:cNvSpPr/>
            <p:nvPr/>
          </p:nvSpPr>
          <p:spPr>
            <a:xfrm>
              <a:off x="7723362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902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870502" cy="469900"/>
          </a:xfrm>
        </p:spPr>
        <p:txBody>
          <a:bodyPr>
            <a:normAutofit fontScale="90000"/>
          </a:bodyPr>
          <a:lstStyle/>
          <a:p>
            <a:r>
              <a:rPr lang="es-ES" dirty="0"/>
              <a:t>Mueble, decoración y complementos. Compra e importe medio gastado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848" y="755149"/>
            <a:ext cx="7924352" cy="469900"/>
          </a:xfrm>
        </p:spPr>
        <p:txBody>
          <a:bodyPr/>
          <a:lstStyle/>
          <a:p>
            <a:r>
              <a:rPr lang="es-ES" dirty="0"/>
              <a:t>(respuesta múltiple 2024)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70848"/>
              </p:ext>
            </p:extLst>
          </p:nvPr>
        </p:nvGraphicFramePr>
        <p:xfrm>
          <a:off x="1358900" y="1852961"/>
          <a:ext cx="1949291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9291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Decoración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Complementos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auxiliares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Sofás y sillones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de terraza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Muebles para dormitorio </a:t>
                      </a:r>
                      <a:r>
                        <a:rPr lang="es-ES" sz="12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infantil/juvenil</a:t>
                      </a:r>
                      <a:endParaRPr lang="es-ES" sz="1400" b="1" kern="1200" spc="-100" baseline="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de Salón – </a:t>
                      </a:r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Comedor – Despacho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para dormitorio </a:t>
                      </a:r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de matrimonio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para el baño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564320"/>
              </p:ext>
            </p:extLst>
          </p:nvPr>
        </p:nvGraphicFramePr>
        <p:xfrm>
          <a:off x="3554180" y="1716971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3231068" y="1591433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+7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-6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-2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-3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Con8.1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12CB7C8-AF42-58C6-8757-9093D4721D1D}"/>
              </a:ext>
            </a:extLst>
          </p:cNvPr>
          <p:cNvGrpSpPr/>
          <p:nvPr/>
        </p:nvGrpSpPr>
        <p:grpSpPr>
          <a:xfrm>
            <a:off x="9101570" y="3064919"/>
            <a:ext cx="1770002" cy="493797"/>
            <a:chOff x="9308263" y="3100094"/>
            <a:chExt cx="1770002" cy="49379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9E3A54B-F6D2-B379-3CF9-30F191377ABF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52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1D5D789-1B66-2B1C-9A70-A0E5816B90E5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284959B-A122-D3B4-EED0-E49C198CF0D4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58CE73C-E014-2201-BDF1-492985666E43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-4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3" name="Diagrama de flujo: proceso 12">
              <a:extLst>
                <a:ext uri="{FF2B5EF4-FFF2-40B4-BE49-F238E27FC236}">
                  <a16:creationId xmlns:a16="http://schemas.microsoft.com/office/drawing/2014/main" id="{DC9A6FC5-92D9-6596-2B8B-3536E65B2AC5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487E843-C2E2-2DDA-106C-486DD82B34DE}"/>
              </a:ext>
            </a:extLst>
          </p:cNvPr>
          <p:cNvGrpSpPr/>
          <p:nvPr/>
        </p:nvGrpSpPr>
        <p:grpSpPr>
          <a:xfrm>
            <a:off x="8143753" y="2682723"/>
            <a:ext cx="1775382" cy="1776472"/>
            <a:chOff x="8591746" y="2730598"/>
            <a:chExt cx="1775382" cy="1776472"/>
          </a:xfrm>
        </p:grpSpPr>
        <p:grpSp>
          <p:nvGrpSpPr>
            <p:cNvPr id="56" name="Google Shape;1304;p48">
              <a:extLst>
                <a:ext uri="{FF2B5EF4-FFF2-40B4-BE49-F238E27FC236}">
                  <a16:creationId xmlns:a16="http://schemas.microsoft.com/office/drawing/2014/main" id="{03073390-C7E7-AB96-34CA-18D7779C8D51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9" name="Google Shape;1310;p48">
                <a:extLst>
                  <a:ext uri="{FF2B5EF4-FFF2-40B4-BE49-F238E27FC236}">
                    <a16:creationId xmlns:a16="http://schemas.microsoft.com/office/drawing/2014/main" id="{5EDBE68B-1C83-3F8F-2889-6F952F82D5FF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1;p48">
                <a:extLst>
                  <a:ext uri="{FF2B5EF4-FFF2-40B4-BE49-F238E27FC236}">
                    <a16:creationId xmlns:a16="http://schemas.microsoft.com/office/drawing/2014/main" id="{2815B704-8A8B-2BBF-76D5-7451FB2E2396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18;p48">
                <a:extLst>
                  <a:ext uri="{FF2B5EF4-FFF2-40B4-BE49-F238E27FC236}">
                    <a16:creationId xmlns:a16="http://schemas.microsoft.com/office/drawing/2014/main" id="{986B683B-5131-6297-0D10-FF20F06518FC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DE4A1DDE-0C96-37B4-1791-7E33AF0F3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8" name="Gráfico 49">
              <a:extLst>
                <a:ext uri="{FF2B5EF4-FFF2-40B4-BE49-F238E27FC236}">
                  <a16:creationId xmlns:a16="http://schemas.microsoft.com/office/drawing/2014/main" id="{846912EE-A56E-E99D-9BCE-63BA5D8D1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42ECE3DE-473B-3500-6B1E-AA7A7BAAB8F1}"/>
              </a:ext>
            </a:extLst>
          </p:cNvPr>
          <p:cNvGrpSpPr/>
          <p:nvPr/>
        </p:nvGrpSpPr>
        <p:grpSpPr>
          <a:xfrm>
            <a:off x="7036043" y="4065600"/>
            <a:ext cx="1772383" cy="471635"/>
            <a:chOff x="7922525" y="2288528"/>
            <a:chExt cx="1772383" cy="471635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B920C57-C16A-0264-398B-89C3439EA4E2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652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C5E45C68-50F8-3892-1FE7-E4586343D346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DA27634F-FCAB-159F-470E-0B82388666C6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92A40101-9BA5-7A9E-7E8B-32246504DE7A}"/>
                </a:ext>
              </a:extLst>
            </p:cNvPr>
            <p:cNvSpPr txBox="1"/>
            <p:nvPr/>
          </p:nvSpPr>
          <p:spPr>
            <a:xfrm>
              <a:off x="9089950" y="2288528"/>
              <a:ext cx="4271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-3%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7" name="Diagrama de flujo: proceso 66">
              <a:extLst>
                <a:ext uri="{FF2B5EF4-FFF2-40B4-BE49-F238E27FC236}">
                  <a16:creationId xmlns:a16="http://schemas.microsoft.com/office/drawing/2014/main" id="{D89B6AA7-925B-F67D-636F-DF89DDF071D9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9E303A63-1B34-1B0A-655B-4E3D3474AD34}"/>
              </a:ext>
            </a:extLst>
          </p:cNvPr>
          <p:cNvGrpSpPr/>
          <p:nvPr/>
        </p:nvGrpSpPr>
        <p:grpSpPr>
          <a:xfrm>
            <a:off x="7306450" y="3775895"/>
            <a:ext cx="2565976" cy="338554"/>
            <a:chOff x="7754443" y="3823770"/>
            <a:chExt cx="2565976" cy="338554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1F68C61F-DD7E-EA25-0BD6-AD4CFDBDFAED}"/>
                </a:ext>
              </a:extLst>
            </p:cNvPr>
            <p:cNvSpPr txBox="1"/>
            <p:nvPr/>
          </p:nvSpPr>
          <p:spPr>
            <a:xfrm>
              <a:off x="7790198" y="3823770"/>
              <a:ext cx="2530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GASTO MEDIO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B12456DC-E9AF-F405-07FC-4799F5C1A581}"/>
                </a:ext>
              </a:extLst>
            </p:cNvPr>
            <p:cNvCxnSpPr>
              <a:cxnSpLocks/>
            </p:cNvCxnSpPr>
            <p:nvPr/>
          </p:nvCxnSpPr>
          <p:spPr>
            <a:xfrm>
              <a:off x="7755255" y="4116294"/>
              <a:ext cx="1800225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2888697-2473-C92F-F590-0B4CB63E28F2}"/>
                </a:ext>
              </a:extLst>
            </p:cNvPr>
            <p:cNvSpPr/>
            <p:nvPr/>
          </p:nvSpPr>
          <p:spPr>
            <a:xfrm>
              <a:off x="7754443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7F2CFBD6-30EC-30B3-0B37-00BFCE42FD0E}"/>
              </a:ext>
            </a:extLst>
          </p:cNvPr>
          <p:cNvGrpSpPr/>
          <p:nvPr/>
        </p:nvGrpSpPr>
        <p:grpSpPr>
          <a:xfrm>
            <a:off x="8728376" y="2807402"/>
            <a:ext cx="1809722" cy="338554"/>
            <a:chOff x="9196916" y="2845251"/>
            <a:chExt cx="1809722" cy="338554"/>
          </a:xfrm>
        </p:grpSpPr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4E5D8057-876C-0701-910B-55387B7EE5A3}"/>
                </a:ext>
              </a:extLst>
            </p:cNvPr>
            <p:cNvSpPr txBox="1"/>
            <p:nvPr/>
          </p:nvSpPr>
          <p:spPr>
            <a:xfrm>
              <a:off x="9196916" y="2845251"/>
              <a:ext cx="17936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HA COMPRADO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08738838-E502-AD68-2B1D-0DB16BF53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116" y="3139867"/>
              <a:ext cx="1596522" cy="44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4FA82451-5AA0-248E-63E0-8D275C4548BA}"/>
                </a:ext>
              </a:extLst>
            </p:cNvPr>
            <p:cNvSpPr/>
            <p:nvPr/>
          </p:nvSpPr>
          <p:spPr>
            <a:xfrm>
              <a:off x="10930384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219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2;p48">
            <a:extLst>
              <a:ext uri="{FF2B5EF4-FFF2-40B4-BE49-F238E27FC236}">
                <a16:creationId xmlns:a16="http://schemas.microsoft.com/office/drawing/2014/main" id="{98C5433B-4B0D-D63F-5FFC-55134B16EE54}"/>
              </a:ext>
            </a:extLst>
          </p:cNvPr>
          <p:cNvGrpSpPr/>
          <p:nvPr/>
        </p:nvGrpSpPr>
        <p:grpSpPr>
          <a:xfrm>
            <a:off x="2319938" y="2615950"/>
            <a:ext cx="3470358" cy="3111632"/>
            <a:chOff x="9878975" y="4425243"/>
            <a:chExt cx="719918" cy="645502"/>
          </a:xfrm>
        </p:grpSpPr>
        <p:sp>
          <p:nvSpPr>
            <p:cNvPr id="6" name="Google Shape;1153;p48">
              <a:extLst>
                <a:ext uri="{FF2B5EF4-FFF2-40B4-BE49-F238E27FC236}">
                  <a16:creationId xmlns:a16="http://schemas.microsoft.com/office/drawing/2014/main" id="{4CED86E3-DD37-D068-81C6-22EFBC44B398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54;p48">
              <a:extLst>
                <a:ext uri="{FF2B5EF4-FFF2-40B4-BE49-F238E27FC236}">
                  <a16:creationId xmlns:a16="http://schemas.microsoft.com/office/drawing/2014/main" id="{F3934D81-1670-DEAD-D1A7-FF340DA80988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55;p48">
              <a:extLst>
                <a:ext uri="{FF2B5EF4-FFF2-40B4-BE49-F238E27FC236}">
                  <a16:creationId xmlns:a16="http://schemas.microsoft.com/office/drawing/2014/main" id="{77F3E924-3D5B-10C9-8A65-F651C1C3D6A0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dirty="0"/>
              <a:t>Muebles y complementos. Canal de compra y motivos elección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A60F2B7-7363-08AE-0618-A067DCEC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(% Respuesta múltiple)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Con8.3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B3E54C-4D20-9931-A9F8-7BF61B29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8EC10051-E8B3-51C6-DD82-BB5F9A8103F1}"/>
              </a:ext>
            </a:extLst>
          </p:cNvPr>
          <p:cNvSpPr txBox="1"/>
          <p:nvPr/>
        </p:nvSpPr>
        <p:spPr>
          <a:xfrm>
            <a:off x="2080132" y="1728384"/>
            <a:ext cx="3956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¿En qué tipo de tienda has adquirido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los productos que has comprado en los últimos 12 meses?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9BCA7CA-B2C9-5366-773B-E5BDFD994996}"/>
              </a:ext>
            </a:extLst>
          </p:cNvPr>
          <p:cNvGrpSpPr/>
          <p:nvPr/>
        </p:nvGrpSpPr>
        <p:grpSpPr>
          <a:xfrm>
            <a:off x="3813591" y="4515526"/>
            <a:ext cx="2287265" cy="918790"/>
            <a:chOff x="3872585" y="4515526"/>
            <a:chExt cx="2287265" cy="918790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A2BA01F5-4C7B-F102-881A-2E0617194012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BF89CAC0-AAEB-2FDE-6AEA-79858F617046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24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A4D8899F-79FF-7425-F8D5-F94E2010D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FBE72A77-5E59-99F7-5E6A-EAEA3B1C2AF0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E996ABB5-0F7F-7FFD-1F37-08BEF6020850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6" name="Diagrama de flujo: proceso 195">
                <a:extLst>
                  <a:ext uri="{FF2B5EF4-FFF2-40B4-BE49-F238E27FC236}">
                    <a16:creationId xmlns:a16="http://schemas.microsoft.com/office/drawing/2014/main" id="{2A6141FA-4C44-9EEE-693A-EA368E4C58D2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0" name="TextBox 26">
              <a:extLst>
                <a:ext uri="{FF2B5EF4-FFF2-40B4-BE49-F238E27FC236}">
                  <a16:creationId xmlns:a16="http://schemas.microsoft.com/office/drawing/2014/main" id="{20F5471F-4BE9-B91B-27DE-FFFF22593614}"/>
                </a:ext>
              </a:extLst>
            </p:cNvPr>
            <p:cNvSpPr txBox="1"/>
            <p:nvPr/>
          </p:nvSpPr>
          <p:spPr>
            <a:xfrm>
              <a:off x="3872585" y="4515526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Grandes almacenes</a:t>
              </a:r>
              <a:endParaRPr lang="en-U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26D664A-6006-6FB0-DFDE-51ADEA87B3AE}"/>
              </a:ext>
            </a:extLst>
          </p:cNvPr>
          <p:cNvGrpSpPr/>
          <p:nvPr/>
        </p:nvGrpSpPr>
        <p:grpSpPr>
          <a:xfrm>
            <a:off x="2125695" y="4520959"/>
            <a:ext cx="2287265" cy="912666"/>
            <a:chOff x="2184689" y="4520959"/>
            <a:chExt cx="2287265" cy="91266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1FB4636-75DD-29E2-7E15-C27BC334F373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AF409F-972C-4213-257F-9E7E0FE05E43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32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4E62C325-BDB2-A891-2B5C-29EC2A560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981E32-FC6F-29AC-FD24-4C98304899FB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0FD3F6E-B9AE-6EDD-96C3-BDB32D4846EE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" name="Diagrama de flujo: proceso 18">
                <a:extLst>
                  <a:ext uri="{FF2B5EF4-FFF2-40B4-BE49-F238E27FC236}">
                    <a16:creationId xmlns:a16="http://schemas.microsoft.com/office/drawing/2014/main" id="{1AC7AE50-61BE-129B-C998-6CCDD294F450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3DF257F1-7CB0-EF3B-7E1F-53F5BDC65BD2}"/>
                </a:ext>
              </a:extLst>
            </p:cNvPr>
            <p:cNvSpPr txBox="1"/>
            <p:nvPr/>
          </p:nvSpPr>
          <p:spPr>
            <a:xfrm>
              <a:off x="2184689" y="4520959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Internet / online</a:t>
              </a:r>
              <a:endParaRPr lang="en-US" noProof="1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2DA74F-1DA0-3EC4-6C20-86623121917F}"/>
              </a:ext>
            </a:extLst>
          </p:cNvPr>
          <p:cNvGrpSpPr/>
          <p:nvPr/>
        </p:nvGrpSpPr>
        <p:grpSpPr>
          <a:xfrm>
            <a:off x="2974933" y="2957701"/>
            <a:ext cx="2287265" cy="933303"/>
            <a:chOff x="3033927" y="2957701"/>
            <a:chExt cx="2287265" cy="933303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5A4BBEFF-E061-43A9-CE05-502F151C5E60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1F5F49DB-69D2-28FF-04F6-346FFE11557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40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6804693A-C7B6-6B08-B379-A214ED501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BC4E6FE-8929-5247-71C8-82ED389C65C2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77B435CA-E74A-EA68-7EB9-621AAABCE287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+6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2" name="Diagrama de flujo: proceso 51">
                <a:extLst>
                  <a:ext uri="{FF2B5EF4-FFF2-40B4-BE49-F238E27FC236}">
                    <a16:creationId xmlns:a16="http://schemas.microsoft.com/office/drawing/2014/main" id="{F9301CFA-3860-E734-2CCC-79ADCB629034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7382C1BE-5CCD-92F0-0EB7-9DE8564E0C44}"/>
                </a:ext>
              </a:extLst>
            </p:cNvPr>
            <p:cNvSpPr txBox="1"/>
            <p:nvPr/>
          </p:nvSpPr>
          <p:spPr>
            <a:xfrm>
              <a:off x="3033927" y="2957701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Gran superficie especializada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0BB3D8-CDFB-88BE-6DF0-DF5BF5F8473D}"/>
              </a:ext>
            </a:extLst>
          </p:cNvPr>
          <p:cNvSpPr txBox="1"/>
          <p:nvPr/>
        </p:nvSpPr>
        <p:spPr>
          <a:xfrm>
            <a:off x="6925570" y="1728384"/>
            <a:ext cx="3566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¿Cuáles son los principales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motivos por los que has elegido estos establecimientos?</a:t>
            </a:r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F788B702-42BF-4462-9238-089854E37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660" y="2664922"/>
            <a:ext cx="1014450" cy="906469"/>
          </a:xfrm>
          <a:prstGeom prst="rect">
            <a:avLst/>
          </a:prstGeom>
          <a:noFill/>
        </p:spPr>
      </p:pic>
      <p:grpSp>
        <p:nvGrpSpPr>
          <p:cNvPr id="17" name="Google Shape;1152;p48">
            <a:extLst>
              <a:ext uri="{FF2B5EF4-FFF2-40B4-BE49-F238E27FC236}">
                <a16:creationId xmlns:a16="http://schemas.microsoft.com/office/drawing/2014/main" id="{ED71268B-3AF1-8CEC-A3EF-99B368144708}"/>
              </a:ext>
            </a:extLst>
          </p:cNvPr>
          <p:cNvGrpSpPr/>
          <p:nvPr/>
        </p:nvGrpSpPr>
        <p:grpSpPr>
          <a:xfrm>
            <a:off x="6850315" y="2615950"/>
            <a:ext cx="3470358" cy="3111632"/>
            <a:chOff x="9878975" y="4425243"/>
            <a:chExt cx="719918" cy="645502"/>
          </a:xfrm>
        </p:grpSpPr>
        <p:sp>
          <p:nvSpPr>
            <p:cNvPr id="28" name="Google Shape;1153;p48">
              <a:extLst>
                <a:ext uri="{FF2B5EF4-FFF2-40B4-BE49-F238E27FC236}">
                  <a16:creationId xmlns:a16="http://schemas.microsoft.com/office/drawing/2014/main" id="{F7EB3F7D-FBC1-3ED2-1059-2E91FFB03C62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54;p48">
              <a:extLst>
                <a:ext uri="{FF2B5EF4-FFF2-40B4-BE49-F238E27FC236}">
                  <a16:creationId xmlns:a16="http://schemas.microsoft.com/office/drawing/2014/main" id="{1279D64A-F16B-2D17-7CEC-AF0909C2E171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55;p48">
              <a:extLst>
                <a:ext uri="{FF2B5EF4-FFF2-40B4-BE49-F238E27FC236}">
                  <a16:creationId xmlns:a16="http://schemas.microsoft.com/office/drawing/2014/main" id="{A0D58D8D-2FD1-D769-4D82-BF50FC308C3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C5DFD80-7D27-821A-F4E6-857BC35471FC}"/>
              </a:ext>
            </a:extLst>
          </p:cNvPr>
          <p:cNvGrpSpPr/>
          <p:nvPr/>
        </p:nvGrpSpPr>
        <p:grpSpPr>
          <a:xfrm>
            <a:off x="8654528" y="4420505"/>
            <a:ext cx="1666146" cy="1013811"/>
            <a:chOff x="4183145" y="4420505"/>
            <a:chExt cx="1666146" cy="1013811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1DDCEC4-395C-2D3A-4446-1C4A967998FA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0E4C344-A215-52E1-3054-F67EE147BF68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38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17185FF9-DB4D-219B-455A-0637DE34AD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E4E5D47-22EF-A09F-192D-297775EB8EF4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73E3162-D323-2323-7A9A-700BA60195F3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F3BA79FF-325C-4372-6D65-98E588A0631E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99AB95E4-B354-2E7A-D1A0-AAC59CF1E144}"/>
                </a:ext>
              </a:extLst>
            </p:cNvPr>
            <p:cNvSpPr txBox="1"/>
            <p:nvPr/>
          </p:nvSpPr>
          <p:spPr>
            <a:xfrm>
              <a:off x="4183145" y="4420505"/>
              <a:ext cx="16661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Calidad del producto</a:t>
              </a:r>
              <a:endParaRPr lang="en-US" noProof="1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9DFBB90-F02B-D3F3-A1F1-67B95E073812}"/>
              </a:ext>
            </a:extLst>
          </p:cNvPr>
          <p:cNvGrpSpPr/>
          <p:nvPr/>
        </p:nvGrpSpPr>
        <p:grpSpPr>
          <a:xfrm>
            <a:off x="6656072" y="4413238"/>
            <a:ext cx="2287265" cy="1020387"/>
            <a:chOff x="2184689" y="4413238"/>
            <a:chExt cx="2287265" cy="102038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6EA60C8-73AA-051C-2ED4-2D0851E70369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53769DA-BF14-DA8F-B22E-72ACC3203345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47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8823B7EA-8A01-69F1-9E54-221F181E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A4FCC20-B4AD-933C-0C10-DF48CE741AB0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D9BCF90A-3AC9-6A6E-71CA-1861C45E8448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5" name="Diagrama de flujo: proceso 54">
                <a:extLst>
                  <a:ext uri="{FF2B5EF4-FFF2-40B4-BE49-F238E27FC236}">
                    <a16:creationId xmlns:a16="http://schemas.microsoft.com/office/drawing/2014/main" id="{9F0EF2C6-9B75-DA32-BACC-85B5D8A25981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745D03D3-614E-FA4F-F57A-DE692E0C0B24}"/>
                </a:ext>
              </a:extLst>
            </p:cNvPr>
            <p:cNvSpPr txBox="1"/>
            <p:nvPr/>
          </p:nvSpPr>
          <p:spPr>
            <a:xfrm>
              <a:off x="2184689" y="4413238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Variedad </a:t>
              </a:r>
            </a:p>
            <a:p>
              <a:r>
                <a:rPr lang="es-ES" noProof="1"/>
                <a:t>de productos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8C5424B-F06B-369D-B163-D4A98E9C718E}"/>
              </a:ext>
            </a:extLst>
          </p:cNvPr>
          <p:cNvGrpSpPr/>
          <p:nvPr/>
        </p:nvGrpSpPr>
        <p:grpSpPr>
          <a:xfrm>
            <a:off x="7505310" y="3065422"/>
            <a:ext cx="2287265" cy="825582"/>
            <a:chOff x="3033927" y="3065422"/>
            <a:chExt cx="2287265" cy="82558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11E43FF-8F01-B71C-73B2-F771EC06AF35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992FD83-627D-E6DC-6E05-6CBA54A56C2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70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1533A041-1FD6-AC14-E620-AAD4FE4C3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254EF2F4-AFD8-66FC-3D8A-F96A6010CA70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5246539F-CFB8-DBA8-5BA9-415F16700786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63" name="Diagrama de flujo: proceso 62">
                <a:extLst>
                  <a:ext uri="{FF2B5EF4-FFF2-40B4-BE49-F238E27FC236}">
                    <a16:creationId xmlns:a16="http://schemas.microsoft.com/office/drawing/2014/main" id="{B8FDBBFD-3B7D-6815-96FF-45BAA6112F85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9877631E-2AE7-F337-0082-C952F10FA0A1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Precio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6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Mueble, decoración y complementos. Intención de compra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D963583-5768-39A5-D036-7E4EBC65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(respuesta múltiple)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99002"/>
              </p:ext>
            </p:extLst>
          </p:nvPr>
        </p:nvGraphicFramePr>
        <p:xfrm>
          <a:off x="5676900" y="1869289"/>
          <a:ext cx="2063591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3591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Decoración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Sofás y sillones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Complementos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auxiliares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para dormitorio </a:t>
                      </a:r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de matrimonio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Muebles de Salón – </a:t>
                      </a:r>
                      <a:r>
                        <a:rPr lang="es-ES" sz="1200" b="1" kern="1200" spc="-100" baseline="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Comedor - Despacho</a:t>
                      </a:r>
                      <a:endParaRPr lang="es-ES" sz="1400" b="1" kern="1200" spc="-100" baseline="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para el baño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de terraza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spc="-100" baseline="0" dirty="0">
                          <a:solidFill>
                            <a:srgbClr val="292929"/>
                          </a:solidFill>
                        </a:rPr>
                        <a:t>Muebles para el dormitorio </a:t>
                      </a:r>
                      <a:r>
                        <a:rPr lang="es-ES" sz="1200" b="1" spc="-100" baseline="0" dirty="0">
                          <a:solidFill>
                            <a:srgbClr val="292929"/>
                          </a:solidFill>
                        </a:rPr>
                        <a:t>infantil/juvenil</a:t>
                      </a:r>
                      <a:endParaRPr lang="es-ES" sz="1400" b="1" spc="-100" baseline="0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432166"/>
              </p:ext>
            </p:extLst>
          </p:nvPr>
        </p:nvGraphicFramePr>
        <p:xfrm>
          <a:off x="7986480" y="1733299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7663368" y="1607761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-5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-2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-4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Con8.2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A89440-9E9E-D216-CB63-EB1EC83C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B8FB22B-9F6F-7093-F835-1BDED29417BF}"/>
              </a:ext>
            </a:extLst>
          </p:cNvPr>
          <p:cNvGrpSpPr/>
          <p:nvPr/>
        </p:nvGrpSpPr>
        <p:grpSpPr>
          <a:xfrm>
            <a:off x="3949024" y="3097287"/>
            <a:ext cx="1770002" cy="493797"/>
            <a:chOff x="9308263" y="3100094"/>
            <a:chExt cx="1770002" cy="49379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04AD682-D909-A966-2011-100489FC3A53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46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F87EA8A-E0F5-D021-8A71-528E0526B39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2AA8090-E430-C507-A58C-E0411E0B65B2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64840A3-A192-00DC-416F-B85896AB2DF4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-2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6" name="Diagrama de flujo: proceso 45">
              <a:extLst>
                <a:ext uri="{FF2B5EF4-FFF2-40B4-BE49-F238E27FC236}">
                  <a16:creationId xmlns:a16="http://schemas.microsoft.com/office/drawing/2014/main" id="{E16FA1E6-7666-EE59-E8A0-E28CDC6D7A21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99CFBE2C-0980-18A2-78AE-50C093CFD7A5}"/>
              </a:ext>
            </a:extLst>
          </p:cNvPr>
          <p:cNvGrpSpPr/>
          <p:nvPr/>
        </p:nvGrpSpPr>
        <p:grpSpPr>
          <a:xfrm>
            <a:off x="2527657" y="2712551"/>
            <a:ext cx="1775382" cy="1776472"/>
            <a:chOff x="8591746" y="2730598"/>
            <a:chExt cx="1775382" cy="1776472"/>
          </a:xfrm>
        </p:grpSpPr>
        <p:grpSp>
          <p:nvGrpSpPr>
            <p:cNvPr id="55" name="Google Shape;1304;p48">
              <a:extLst>
                <a:ext uri="{FF2B5EF4-FFF2-40B4-BE49-F238E27FC236}">
                  <a16:creationId xmlns:a16="http://schemas.microsoft.com/office/drawing/2014/main" id="{D2B18408-F813-7E9A-817E-9697452A26EC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8" name="Google Shape;1310;p48">
                <a:extLst>
                  <a:ext uri="{FF2B5EF4-FFF2-40B4-BE49-F238E27FC236}">
                    <a16:creationId xmlns:a16="http://schemas.microsoft.com/office/drawing/2014/main" id="{404B2267-3F99-4B91-A82D-65C54935E499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1;p48">
                <a:extLst>
                  <a:ext uri="{FF2B5EF4-FFF2-40B4-BE49-F238E27FC236}">
                    <a16:creationId xmlns:a16="http://schemas.microsoft.com/office/drawing/2014/main" id="{05A31B39-ED27-F82C-3DB5-D32B406FE78F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8;p48">
                <a:extLst>
                  <a:ext uri="{FF2B5EF4-FFF2-40B4-BE49-F238E27FC236}">
                    <a16:creationId xmlns:a16="http://schemas.microsoft.com/office/drawing/2014/main" id="{39F8C3C1-C030-75B4-D25A-A264A80AF0A9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" name="Gráfico 49">
              <a:extLst>
                <a:ext uri="{FF2B5EF4-FFF2-40B4-BE49-F238E27FC236}">
                  <a16:creationId xmlns:a16="http://schemas.microsoft.com/office/drawing/2014/main" id="{5410EFEE-AE49-8FB7-3804-6EFBE0DF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D5C94BC9-AA59-4A6B-1822-7C5478E14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DDEA347-926B-87B8-7E33-C8108D44227E}"/>
              </a:ext>
            </a:extLst>
          </p:cNvPr>
          <p:cNvGrpSpPr/>
          <p:nvPr/>
        </p:nvGrpSpPr>
        <p:grpSpPr>
          <a:xfrm>
            <a:off x="1343747" y="4079314"/>
            <a:ext cx="1772383" cy="487749"/>
            <a:chOff x="7922525" y="2272414"/>
            <a:chExt cx="1772383" cy="487749"/>
          </a:xfrm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5254E4ED-2982-267D-B9B9-6F21D918BC96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662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2E0D0670-699B-8144-9B05-C16F75BB3F01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0626232-A324-87E3-B4F0-9ADF3F299876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8A5BE2D1-CC38-DD70-341A-5AC9AE49729E}"/>
                </a:ext>
              </a:extLst>
            </p:cNvPr>
            <p:cNvSpPr txBox="1"/>
            <p:nvPr/>
          </p:nvSpPr>
          <p:spPr>
            <a:xfrm>
              <a:off x="9066378" y="227241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+18%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6" name="Diagrama de flujo: proceso 65">
              <a:extLst>
                <a:ext uri="{FF2B5EF4-FFF2-40B4-BE49-F238E27FC236}">
                  <a16:creationId xmlns:a16="http://schemas.microsoft.com/office/drawing/2014/main" id="{0E468A8C-F162-0C56-F6CB-6BF54E9B0F82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B41F2194-8074-FED2-3889-F6B43DF7737D}"/>
              </a:ext>
            </a:extLst>
          </p:cNvPr>
          <p:cNvGrpSpPr/>
          <p:nvPr/>
        </p:nvGrpSpPr>
        <p:grpSpPr>
          <a:xfrm>
            <a:off x="2944076" y="2842444"/>
            <a:ext cx="2449345" cy="307777"/>
            <a:chOff x="8986844" y="2860491"/>
            <a:chExt cx="2449345" cy="307777"/>
          </a:xfrm>
        </p:grpSpPr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F0DB2AFC-2E31-40A6-B75F-72D94B9F467B}"/>
                </a:ext>
              </a:extLst>
            </p:cNvPr>
            <p:cNvSpPr txBox="1"/>
            <p:nvPr/>
          </p:nvSpPr>
          <p:spPr>
            <a:xfrm>
              <a:off x="8986844" y="2860491"/>
              <a:ext cx="242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COMPRA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D48A11DE-A4B7-C903-DA13-06F78A134AB3}"/>
                </a:ext>
              </a:extLst>
            </p:cNvPr>
            <p:cNvCxnSpPr>
              <a:cxnSpLocks/>
            </p:cNvCxnSpPr>
            <p:nvPr/>
          </p:nvCxnSpPr>
          <p:spPr>
            <a:xfrm>
              <a:off x="9335092" y="3139867"/>
              <a:ext cx="2101097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8696EB76-7514-F018-88D1-0297DB752142}"/>
                </a:ext>
              </a:extLst>
            </p:cNvPr>
            <p:cNvSpPr/>
            <p:nvPr/>
          </p:nvSpPr>
          <p:spPr>
            <a:xfrm>
              <a:off x="11353997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240A0426-80A4-58AE-C381-FE62437B23FD}"/>
              </a:ext>
            </a:extLst>
          </p:cNvPr>
          <p:cNvGrpSpPr/>
          <p:nvPr/>
        </p:nvGrpSpPr>
        <p:grpSpPr>
          <a:xfrm>
            <a:off x="1648628" y="3736490"/>
            <a:ext cx="1951130" cy="307777"/>
            <a:chOff x="7723362" y="3836470"/>
            <a:chExt cx="1951130" cy="307777"/>
          </a:xfrm>
        </p:grpSpPr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D6ADA2A8-B8BC-4D03-19CD-8AC810B987EA}"/>
                </a:ext>
              </a:extLst>
            </p:cNvPr>
            <p:cNvSpPr txBox="1"/>
            <p:nvPr/>
          </p:nvSpPr>
          <p:spPr>
            <a:xfrm>
              <a:off x="7743664" y="3836470"/>
              <a:ext cx="19308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GASTO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53FE25B4-EEDB-BD94-99D8-FFFDC9A2EB70}"/>
                </a:ext>
              </a:extLst>
            </p:cNvPr>
            <p:cNvCxnSpPr>
              <a:cxnSpLocks/>
            </p:cNvCxnSpPr>
            <p:nvPr/>
          </p:nvCxnSpPr>
          <p:spPr>
            <a:xfrm>
              <a:off x="7726202" y="4116294"/>
              <a:ext cx="1874852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id="{C033703A-A46D-03B2-0556-396F200F2FD8}"/>
                </a:ext>
              </a:extLst>
            </p:cNvPr>
            <p:cNvSpPr/>
            <p:nvPr/>
          </p:nvSpPr>
          <p:spPr>
            <a:xfrm>
              <a:off x="7723362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314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870502" cy="469900"/>
          </a:xfrm>
        </p:spPr>
        <p:txBody>
          <a:bodyPr>
            <a:normAutofit/>
          </a:bodyPr>
          <a:lstStyle/>
          <a:p>
            <a:r>
              <a:rPr lang="es-ES" dirty="0"/>
              <a:t>Descanso. Compra e importe medio gastado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848" y="755149"/>
            <a:ext cx="7924352" cy="469900"/>
          </a:xfrm>
        </p:spPr>
        <p:txBody>
          <a:bodyPr/>
          <a:lstStyle/>
          <a:p>
            <a:r>
              <a:rPr lang="es-ES" dirty="0"/>
              <a:t>(respuesta múltiple 2024)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/>
        </p:nvGraphicFramePr>
        <p:xfrm>
          <a:off x="1119589" y="1983587"/>
          <a:ext cx="1903762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762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Almohadas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Colchones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Textil hogar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Canapés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Bases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Cabeceros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/>
        </p:nvGraphicFramePr>
        <p:xfrm>
          <a:off x="3269340" y="1847597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2946228" y="1722059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+6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-5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-6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+1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+1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o 21" hidden="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 (pp)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24/23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C5A7D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Con12.1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282C626-9A75-AF8F-5723-E7A04E34F5FD}"/>
              </a:ext>
            </a:extLst>
          </p:cNvPr>
          <p:cNvGrpSpPr/>
          <p:nvPr/>
        </p:nvGrpSpPr>
        <p:grpSpPr>
          <a:xfrm>
            <a:off x="9073630" y="3064919"/>
            <a:ext cx="1770002" cy="493797"/>
            <a:chOff x="9308263" y="3100094"/>
            <a:chExt cx="1770002" cy="49379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A64573C-7797-66E9-08F2-0E7EE650047D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28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%</a:t>
              </a:r>
              <a:endParaRPr kumimoji="0" lang="es-ES" sz="3600" b="1" i="0" u="none" strike="noStrike" kern="1200" cap="none" spc="0" normalizeH="0" baseline="2000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9176221-734B-40A2-C8CD-B09B0082A9C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C45DD67-7E3D-3148-41F9-12580DC0B4B7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 (</a:t>
              </a:r>
              <a:r>
                <a:rPr kumimoji="0" lang="es-ES" sz="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pp</a:t>
              </a: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24/23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F26CF0D-D428-3AB0-72CD-D3205E967A39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+4</a:t>
              </a:r>
              <a:endParaRPr kumimoji="0" lang="es-ES" sz="1400" b="0" i="0" u="none" strike="noStrike" kern="1200" cap="none" spc="0" normalizeH="0" baseline="2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sp>
          <p:nvSpPr>
            <p:cNvPr id="13" name="Diagrama de flujo: proceso 12">
              <a:extLst>
                <a:ext uri="{FF2B5EF4-FFF2-40B4-BE49-F238E27FC236}">
                  <a16:creationId xmlns:a16="http://schemas.microsoft.com/office/drawing/2014/main" id="{6B7D2D2B-7D72-9F40-F272-32D1767AD3F6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59C8821D-60D6-32E3-F79D-8FC20F381BCB}"/>
              </a:ext>
            </a:extLst>
          </p:cNvPr>
          <p:cNvGrpSpPr/>
          <p:nvPr/>
        </p:nvGrpSpPr>
        <p:grpSpPr>
          <a:xfrm>
            <a:off x="8143753" y="2682723"/>
            <a:ext cx="1775382" cy="1776472"/>
            <a:chOff x="8591746" y="2730598"/>
            <a:chExt cx="1775382" cy="1776472"/>
          </a:xfrm>
        </p:grpSpPr>
        <p:grpSp>
          <p:nvGrpSpPr>
            <p:cNvPr id="56" name="Google Shape;1304;p48">
              <a:extLst>
                <a:ext uri="{FF2B5EF4-FFF2-40B4-BE49-F238E27FC236}">
                  <a16:creationId xmlns:a16="http://schemas.microsoft.com/office/drawing/2014/main" id="{4D1BF2BC-96AD-1022-BB2B-F34C35826409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9" name="Google Shape;1310;p48">
                <a:extLst>
                  <a:ext uri="{FF2B5EF4-FFF2-40B4-BE49-F238E27FC236}">
                    <a16:creationId xmlns:a16="http://schemas.microsoft.com/office/drawing/2014/main" id="{7AA879FC-AD0B-4FC7-629A-58966A030E63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1;p48">
                <a:extLst>
                  <a:ext uri="{FF2B5EF4-FFF2-40B4-BE49-F238E27FC236}">
                    <a16:creationId xmlns:a16="http://schemas.microsoft.com/office/drawing/2014/main" id="{8E9796AE-D4B1-6BA6-71EE-E3E03AA791C7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18;p48">
                <a:extLst>
                  <a:ext uri="{FF2B5EF4-FFF2-40B4-BE49-F238E27FC236}">
                    <a16:creationId xmlns:a16="http://schemas.microsoft.com/office/drawing/2014/main" id="{6084125F-75C7-96F7-46AE-4DC86C709E68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259FCBA9-CD10-B9FD-5D01-8A72D6A55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8" name="Gráfico 49">
              <a:extLst>
                <a:ext uri="{FF2B5EF4-FFF2-40B4-BE49-F238E27FC236}">
                  <a16:creationId xmlns:a16="http://schemas.microsoft.com/office/drawing/2014/main" id="{0BA8E408-6147-EF1C-ABD7-8845C87B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9034A9E-5B56-7764-DCDE-F8B08B4ED133}"/>
              </a:ext>
            </a:extLst>
          </p:cNvPr>
          <p:cNvGrpSpPr/>
          <p:nvPr/>
        </p:nvGrpSpPr>
        <p:grpSpPr>
          <a:xfrm>
            <a:off x="7036043" y="4045240"/>
            <a:ext cx="1772383" cy="491995"/>
            <a:chOff x="7922525" y="2268168"/>
            <a:chExt cx="1772383" cy="491995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96BE7F3B-CDB3-916F-49DE-74DFF260CD1C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365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€</a:t>
              </a:r>
              <a:endParaRPr kumimoji="0" lang="es-ES" sz="3600" b="1" i="0" u="none" strike="noStrike" kern="1200" cap="none" spc="0" normalizeH="0" baseline="2000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73028BF-14E8-7C6E-F7A6-B913840509E1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E11AC8B2-94FA-F45A-590D-87FE2FA45292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24/23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6CC616F1-7C89-AE4D-2599-F2F76D6D9340}"/>
                </a:ext>
              </a:extLst>
            </p:cNvPr>
            <p:cNvSpPr txBox="1"/>
            <p:nvPr/>
          </p:nvSpPr>
          <p:spPr>
            <a:xfrm>
              <a:off x="9037911" y="2268168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0%</a:t>
              </a:r>
              <a:endParaRPr kumimoji="0" lang="es-ES" sz="1400" b="0" i="0" u="none" strike="noStrike" kern="1200" cap="none" spc="0" normalizeH="0" baseline="2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sp>
          <p:nvSpPr>
            <p:cNvPr id="67" name="Diagrama de flujo: proceso 66">
              <a:extLst>
                <a:ext uri="{FF2B5EF4-FFF2-40B4-BE49-F238E27FC236}">
                  <a16:creationId xmlns:a16="http://schemas.microsoft.com/office/drawing/2014/main" id="{1F1238F4-7DB5-AF32-3C60-AEC8F6B84BA6}"/>
                </a:ext>
              </a:extLst>
            </p:cNvPr>
            <p:cNvSpPr/>
            <p:nvPr/>
          </p:nvSpPr>
          <p:spPr>
            <a:xfrm flipH="1">
              <a:off x="8952302" y="2357511"/>
              <a:ext cx="84906" cy="84906"/>
            </a:xfrm>
            <a:prstGeom prst="flowChartProcess">
              <a:avLst/>
            </a:prstGeom>
            <a:solidFill>
              <a:schemeClr val="tx2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BF5F0015-CB7A-C134-62F9-60BEE38ABA1A}"/>
              </a:ext>
            </a:extLst>
          </p:cNvPr>
          <p:cNvGrpSpPr/>
          <p:nvPr/>
        </p:nvGrpSpPr>
        <p:grpSpPr>
          <a:xfrm>
            <a:off x="7305180" y="3775895"/>
            <a:ext cx="2567246" cy="338554"/>
            <a:chOff x="7753173" y="3823770"/>
            <a:chExt cx="2567246" cy="338554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388C5EA6-00F3-2DFF-8C78-4BEF62DB4AA1}"/>
                </a:ext>
              </a:extLst>
            </p:cNvPr>
            <p:cNvSpPr txBox="1"/>
            <p:nvPr/>
          </p:nvSpPr>
          <p:spPr>
            <a:xfrm>
              <a:off x="7790198" y="3823770"/>
              <a:ext cx="2530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A7D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GASTO MEDIO</a:t>
              </a:r>
            </a:p>
          </p:txBody>
        </p: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0EBB8DE5-0045-93B3-6E74-7212566D5DC7}"/>
                </a:ext>
              </a:extLst>
            </p:cNvPr>
            <p:cNvCxnSpPr>
              <a:cxnSpLocks/>
            </p:cNvCxnSpPr>
            <p:nvPr/>
          </p:nvCxnSpPr>
          <p:spPr>
            <a:xfrm>
              <a:off x="7755255" y="4116294"/>
              <a:ext cx="1800225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7578FB42-69E3-788F-FAB8-E2841910AA62}"/>
                </a:ext>
              </a:extLst>
            </p:cNvPr>
            <p:cNvSpPr/>
            <p:nvPr/>
          </p:nvSpPr>
          <p:spPr>
            <a:xfrm>
              <a:off x="7753173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38799A"/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DC309EC9-FD00-020E-CD08-2C1BCFDCA244}"/>
              </a:ext>
            </a:extLst>
          </p:cNvPr>
          <p:cNvGrpSpPr/>
          <p:nvPr/>
        </p:nvGrpSpPr>
        <p:grpSpPr>
          <a:xfrm>
            <a:off x="8732096" y="2799531"/>
            <a:ext cx="1809722" cy="338554"/>
            <a:chOff x="9196916" y="2845251"/>
            <a:chExt cx="1809722" cy="338554"/>
          </a:xfrm>
        </p:grpSpPr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F366C17B-91CE-3AD5-8983-6CA0EBCC1744}"/>
                </a:ext>
              </a:extLst>
            </p:cNvPr>
            <p:cNvSpPr txBox="1"/>
            <p:nvPr/>
          </p:nvSpPr>
          <p:spPr>
            <a:xfrm>
              <a:off x="9196916" y="2845251"/>
              <a:ext cx="17936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C5A7D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HA COMPRADO</a:t>
              </a: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FF691A0-F7F1-8F7C-08D3-5CE451A4F9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116" y="3139867"/>
              <a:ext cx="1596522" cy="44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5CE21BB5-B853-2F1C-7BEB-EC83823661A0}"/>
                </a:ext>
              </a:extLst>
            </p:cNvPr>
            <p:cNvSpPr/>
            <p:nvPr/>
          </p:nvSpPr>
          <p:spPr>
            <a:xfrm>
              <a:off x="10930384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38799A"/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4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2;p48">
            <a:extLst>
              <a:ext uri="{FF2B5EF4-FFF2-40B4-BE49-F238E27FC236}">
                <a16:creationId xmlns:a16="http://schemas.microsoft.com/office/drawing/2014/main" id="{98C5433B-4B0D-D63F-5FFC-55134B16EE54}"/>
              </a:ext>
            </a:extLst>
          </p:cNvPr>
          <p:cNvGrpSpPr/>
          <p:nvPr/>
        </p:nvGrpSpPr>
        <p:grpSpPr>
          <a:xfrm>
            <a:off x="2319938" y="2615950"/>
            <a:ext cx="3470358" cy="3111632"/>
            <a:chOff x="9878975" y="4425243"/>
            <a:chExt cx="719918" cy="645502"/>
          </a:xfrm>
        </p:grpSpPr>
        <p:sp>
          <p:nvSpPr>
            <p:cNvPr id="6" name="Google Shape;1153;p48">
              <a:extLst>
                <a:ext uri="{FF2B5EF4-FFF2-40B4-BE49-F238E27FC236}">
                  <a16:creationId xmlns:a16="http://schemas.microsoft.com/office/drawing/2014/main" id="{4CED86E3-DD37-D068-81C6-22EFBC44B398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54;p48">
              <a:extLst>
                <a:ext uri="{FF2B5EF4-FFF2-40B4-BE49-F238E27FC236}">
                  <a16:creationId xmlns:a16="http://schemas.microsoft.com/office/drawing/2014/main" id="{F3934D81-1670-DEAD-D1A7-FF340DA80988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55;p48">
              <a:extLst>
                <a:ext uri="{FF2B5EF4-FFF2-40B4-BE49-F238E27FC236}">
                  <a16:creationId xmlns:a16="http://schemas.microsoft.com/office/drawing/2014/main" id="{77F3E924-3D5B-10C9-8A65-F651C1C3D6A0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dirty="0"/>
              <a:t>Descanso. Canal de compra y motivos elección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A60F2B7-7363-08AE-0618-A067DCEC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(% Respuesta múltiple)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C5A7D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Con10.3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799A"/>
              </a:solidFill>
              <a:effectLst/>
              <a:uLnTx/>
              <a:uFillTx/>
              <a:latin typeface="BNPP Sans Light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B3E54C-4D20-9931-A9F8-7BF61B29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8EC10051-E8B3-51C6-DD82-BB5F9A8103F1}"/>
              </a:ext>
            </a:extLst>
          </p:cNvPr>
          <p:cNvSpPr txBox="1"/>
          <p:nvPr/>
        </p:nvSpPr>
        <p:spPr>
          <a:xfrm>
            <a:off x="2080132" y="1728384"/>
            <a:ext cx="3956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¿En qué tipo de tienda has adquirido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los productos que has comprado en los últimos 12 meses?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9BCA7CA-B2C9-5366-773B-E5BDFD994996}"/>
              </a:ext>
            </a:extLst>
          </p:cNvPr>
          <p:cNvGrpSpPr/>
          <p:nvPr/>
        </p:nvGrpSpPr>
        <p:grpSpPr>
          <a:xfrm>
            <a:off x="3813591" y="4407805"/>
            <a:ext cx="2287265" cy="1026511"/>
            <a:chOff x="3872585" y="4407805"/>
            <a:chExt cx="2287265" cy="1026511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A2BA01F5-4C7B-F102-881A-2E0617194012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BF89CAC0-AAEB-2FDE-6AEA-79858F617046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23</a:t>
                </a: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%</a:t>
                </a:r>
                <a:endParaRPr kumimoji="0" lang="es-ES" sz="3600" b="1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A4D8899F-79FF-7425-F8D5-F94E2010D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FBE72A77-5E59-99F7-5E6A-EAEA3B1C2AF0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Var (</a:t>
                </a:r>
                <a:r>
                  <a:rPr kumimoji="0" lang="es-E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pp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24/23</a:t>
                </a:r>
              </a:p>
            </p:txBody>
          </p: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E996ABB5-0F7F-7FFD-1F37-08BEF6020850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235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>
                <a:defPPr>
                  <a:defRPr lang="es-ES"/>
                </a:defPPr>
                <a:lvl1pPr>
                  <a:defRPr sz="1400">
                    <a:solidFill>
                      <a:srgbClr val="404040"/>
                    </a:solidFill>
                    <a:latin typeface="+mj-lt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+1</a:t>
                </a:r>
              </a:p>
            </p:txBody>
          </p:sp>
          <p:sp>
            <p:nvSpPr>
              <p:cNvPr id="196" name="Diagrama de flujo: proceso 195">
                <a:extLst>
                  <a:ext uri="{FF2B5EF4-FFF2-40B4-BE49-F238E27FC236}">
                    <a16:creationId xmlns:a16="http://schemas.microsoft.com/office/drawing/2014/main" id="{2A6141FA-4C44-9EEE-693A-EA368E4C58D2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190" name="TextBox 26">
              <a:extLst>
                <a:ext uri="{FF2B5EF4-FFF2-40B4-BE49-F238E27FC236}">
                  <a16:creationId xmlns:a16="http://schemas.microsoft.com/office/drawing/2014/main" id="{20F5471F-4BE9-B91B-27DE-FFFF22593614}"/>
                </a:ext>
              </a:extLst>
            </p:cNvPr>
            <p:cNvSpPr txBox="1"/>
            <p:nvPr/>
          </p:nvSpPr>
          <p:spPr>
            <a:xfrm>
              <a:off x="3872585" y="4407805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Gran superficie especializada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26D664A-6006-6FB0-DFDE-51ADEA87B3AE}"/>
              </a:ext>
            </a:extLst>
          </p:cNvPr>
          <p:cNvGrpSpPr/>
          <p:nvPr/>
        </p:nvGrpSpPr>
        <p:grpSpPr>
          <a:xfrm>
            <a:off x="2125695" y="4413238"/>
            <a:ext cx="2287265" cy="1020387"/>
            <a:chOff x="2184689" y="4413238"/>
            <a:chExt cx="2287265" cy="102038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1FB4636-75DD-29E2-7E15-C27BC334F373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AF409F-972C-4213-257F-9E7E0FE05E43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23</a:t>
                </a: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%</a:t>
                </a:r>
                <a:endParaRPr kumimoji="0" lang="es-ES" sz="3600" b="1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4E62C325-BDB2-A891-2B5C-29EC2A560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981E32-FC6F-29AC-FD24-4C98304899FB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Var (</a:t>
                </a:r>
                <a:r>
                  <a:rPr kumimoji="0" lang="es-E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pp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24/23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0FD3F6E-B9AE-6EDD-96C3-BDB32D4846EE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+3</a:t>
                </a:r>
                <a:endParaRPr kumimoji="0" lang="es-ES" sz="1400" b="0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sp>
            <p:nvSpPr>
              <p:cNvPr id="19" name="Diagrama de flujo: proceso 18">
                <a:extLst>
                  <a:ext uri="{FF2B5EF4-FFF2-40B4-BE49-F238E27FC236}">
                    <a16:creationId xmlns:a16="http://schemas.microsoft.com/office/drawing/2014/main" id="{1AC7AE50-61BE-129B-C998-6CCDD294F450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3DF257F1-7CB0-EF3B-7E1F-53F5BDC65BD2}"/>
                </a:ext>
              </a:extLst>
            </p:cNvPr>
            <p:cNvSpPr txBox="1"/>
            <p:nvPr/>
          </p:nvSpPr>
          <p:spPr>
            <a:xfrm>
              <a:off x="2184689" y="4413238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Grandes 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almacenes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2DA74F-1DA0-3EC4-6C20-86623121917F}"/>
              </a:ext>
            </a:extLst>
          </p:cNvPr>
          <p:cNvGrpSpPr/>
          <p:nvPr/>
        </p:nvGrpSpPr>
        <p:grpSpPr>
          <a:xfrm>
            <a:off x="2974933" y="3065422"/>
            <a:ext cx="2287265" cy="825582"/>
            <a:chOff x="3033927" y="3065422"/>
            <a:chExt cx="2287265" cy="825582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5A4BBEFF-E061-43A9-CE05-502F151C5E60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1F5F49DB-69D2-28FF-04F6-346FFE11557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26</a:t>
                </a: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%</a:t>
                </a:r>
                <a:endParaRPr kumimoji="0" lang="es-ES" sz="3600" b="1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6804693A-C7B6-6B08-B379-A214ED501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BC4E6FE-8929-5247-71C8-82ED389C65C2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Var (</a:t>
                </a:r>
                <a:r>
                  <a:rPr kumimoji="0" lang="es-E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pp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24/23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77B435CA-E74A-EA68-7EB9-621AAABCE287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  <a:endParaRPr kumimoji="0" lang="es-ES" sz="1400" b="0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sp>
            <p:nvSpPr>
              <p:cNvPr id="52" name="Diagrama de flujo: proceso 51">
                <a:extLst>
                  <a:ext uri="{FF2B5EF4-FFF2-40B4-BE49-F238E27FC236}">
                    <a16:creationId xmlns:a16="http://schemas.microsoft.com/office/drawing/2014/main" id="{F9301CFA-3860-E734-2CCC-79ADCB629034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7382C1BE-5CCD-92F0-0EB7-9DE8564E0C44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Internet / online 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0BB3D8-CDFB-88BE-6DF0-DF5BF5F8473D}"/>
              </a:ext>
            </a:extLst>
          </p:cNvPr>
          <p:cNvSpPr txBox="1"/>
          <p:nvPr/>
        </p:nvSpPr>
        <p:spPr>
          <a:xfrm>
            <a:off x="6925570" y="1728384"/>
            <a:ext cx="3566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¿Cuáles son los principales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motivos por los que has elegido estos establecimientos?</a:t>
            </a:r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F788B702-42BF-4462-9238-089854E37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905" y="2664473"/>
            <a:ext cx="889960" cy="907368"/>
          </a:xfrm>
          <a:prstGeom prst="rect">
            <a:avLst/>
          </a:prstGeom>
          <a:noFill/>
        </p:spPr>
      </p:pic>
      <p:grpSp>
        <p:nvGrpSpPr>
          <p:cNvPr id="17" name="Google Shape;1152;p48">
            <a:extLst>
              <a:ext uri="{FF2B5EF4-FFF2-40B4-BE49-F238E27FC236}">
                <a16:creationId xmlns:a16="http://schemas.microsoft.com/office/drawing/2014/main" id="{ED71268B-3AF1-8CEC-A3EF-99B368144708}"/>
              </a:ext>
            </a:extLst>
          </p:cNvPr>
          <p:cNvGrpSpPr/>
          <p:nvPr/>
        </p:nvGrpSpPr>
        <p:grpSpPr>
          <a:xfrm>
            <a:off x="6850315" y="2615950"/>
            <a:ext cx="3470358" cy="3111632"/>
            <a:chOff x="9878975" y="4425243"/>
            <a:chExt cx="719918" cy="645502"/>
          </a:xfrm>
        </p:grpSpPr>
        <p:sp>
          <p:nvSpPr>
            <p:cNvPr id="28" name="Google Shape;1153;p48">
              <a:extLst>
                <a:ext uri="{FF2B5EF4-FFF2-40B4-BE49-F238E27FC236}">
                  <a16:creationId xmlns:a16="http://schemas.microsoft.com/office/drawing/2014/main" id="{F7EB3F7D-FBC1-3ED2-1059-2E91FFB03C62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54;p48">
              <a:extLst>
                <a:ext uri="{FF2B5EF4-FFF2-40B4-BE49-F238E27FC236}">
                  <a16:creationId xmlns:a16="http://schemas.microsoft.com/office/drawing/2014/main" id="{1279D64A-F16B-2D17-7CEC-AF0909C2E171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55;p48">
              <a:extLst>
                <a:ext uri="{FF2B5EF4-FFF2-40B4-BE49-F238E27FC236}">
                  <a16:creationId xmlns:a16="http://schemas.microsoft.com/office/drawing/2014/main" id="{A0D58D8D-2FD1-D769-4D82-BF50FC308C3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C5DFD80-7D27-821A-F4E6-857BC35471FC}"/>
              </a:ext>
            </a:extLst>
          </p:cNvPr>
          <p:cNvGrpSpPr/>
          <p:nvPr/>
        </p:nvGrpSpPr>
        <p:grpSpPr>
          <a:xfrm>
            <a:off x="8654528" y="4420505"/>
            <a:ext cx="1666146" cy="1013811"/>
            <a:chOff x="4183145" y="4420505"/>
            <a:chExt cx="1666146" cy="1013811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1DDCEC4-395C-2D3A-4446-1C4A967998FA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0E4C344-A215-52E1-3054-F67EE147BF68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36</a:t>
                </a: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%</a:t>
                </a:r>
                <a:endParaRPr kumimoji="0" lang="es-ES" sz="3600" b="1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17185FF9-DB4D-219B-455A-0637DE34AD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E4E5D47-22EF-A09F-192D-297775EB8EF4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Var (</a:t>
                </a:r>
                <a:r>
                  <a:rPr kumimoji="0" lang="es-E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pp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24/23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73E3162-D323-2323-7A9A-700BA60195F3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+1</a:t>
                </a:r>
                <a:endParaRPr kumimoji="0" lang="es-ES" sz="1400" b="0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F3BA79FF-325C-4372-6D65-98E588A0631E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99AB95E4-B354-2E7A-D1A0-AAC59CF1E144}"/>
                </a:ext>
              </a:extLst>
            </p:cNvPr>
            <p:cNvSpPr txBox="1"/>
            <p:nvPr/>
          </p:nvSpPr>
          <p:spPr>
            <a:xfrm>
              <a:off x="4183145" y="4420505"/>
              <a:ext cx="16661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Variedad de productos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9DFBB90-F02B-D3F3-A1F1-67B95E073812}"/>
              </a:ext>
            </a:extLst>
          </p:cNvPr>
          <p:cNvGrpSpPr/>
          <p:nvPr/>
        </p:nvGrpSpPr>
        <p:grpSpPr>
          <a:xfrm>
            <a:off x="6902760" y="4451338"/>
            <a:ext cx="1749440" cy="982287"/>
            <a:chOff x="2431377" y="4451338"/>
            <a:chExt cx="1749440" cy="98228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6EA60C8-73AA-051C-2ED4-2D0851E70369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53769DA-BF14-DA8F-B22E-72ACC3203345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47</a:t>
                </a: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%</a:t>
                </a:r>
                <a:endParaRPr kumimoji="0" lang="es-ES" sz="3600" b="1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8823B7EA-8A01-69F1-9E54-221F181E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A4FCC20-B4AD-933C-0C10-DF48CE741AB0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Var (</a:t>
                </a:r>
                <a:r>
                  <a:rPr kumimoji="0" lang="es-E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pp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24/23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D9BCF90A-3AC9-6A6E-71CA-1861C45E8448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+6</a:t>
                </a:r>
                <a:endParaRPr kumimoji="0" lang="es-ES" sz="1400" b="0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sp>
            <p:nvSpPr>
              <p:cNvPr id="55" name="Diagrama de flujo: proceso 54">
                <a:extLst>
                  <a:ext uri="{FF2B5EF4-FFF2-40B4-BE49-F238E27FC236}">
                    <a16:creationId xmlns:a16="http://schemas.microsoft.com/office/drawing/2014/main" id="{9F0EF2C6-9B75-DA32-BACC-85B5D8A25981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745D03D3-614E-FA4F-F57A-DE692E0C0B24}"/>
                </a:ext>
              </a:extLst>
            </p:cNvPr>
            <p:cNvSpPr txBox="1"/>
            <p:nvPr/>
          </p:nvSpPr>
          <p:spPr>
            <a:xfrm>
              <a:off x="2431377" y="4451338"/>
              <a:ext cx="17494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Calidad del 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producto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8C5424B-F06B-369D-B163-D4A98E9C718E}"/>
              </a:ext>
            </a:extLst>
          </p:cNvPr>
          <p:cNvGrpSpPr/>
          <p:nvPr/>
        </p:nvGrpSpPr>
        <p:grpSpPr>
          <a:xfrm>
            <a:off x="7505310" y="3065422"/>
            <a:ext cx="2287265" cy="825582"/>
            <a:chOff x="3033927" y="3065422"/>
            <a:chExt cx="2287265" cy="82558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11E43FF-8F01-B71C-73B2-F771EC06AF35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992FD83-627D-E6DC-6E05-6CBA54A56C2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66</a:t>
                </a: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%</a:t>
                </a:r>
                <a:endParaRPr kumimoji="0" lang="es-ES" sz="3600" b="1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1533A041-1FD6-AC14-E620-AAD4FE4C3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254EF2F4-AFD8-66FC-3D8A-F96A6010CA70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Var (</a:t>
                </a:r>
                <a:r>
                  <a:rPr kumimoji="0" lang="es-ES" sz="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pp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24/23</a:t>
                </a: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5246539F-CFB8-DBA8-5BA9-415F16700786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  <a:endParaRPr kumimoji="0" lang="es-ES" sz="1400" b="0" i="0" u="none" strike="noStrike" kern="1200" cap="none" spc="0" normalizeH="0" baseline="2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endParaRPr>
              </a:p>
            </p:txBody>
          </p:sp>
          <p:sp>
            <p:nvSpPr>
              <p:cNvPr id="63" name="Diagrama de flujo: proceso 62">
                <a:extLst>
                  <a:ext uri="{FF2B5EF4-FFF2-40B4-BE49-F238E27FC236}">
                    <a16:creationId xmlns:a16="http://schemas.microsoft.com/office/drawing/2014/main" id="{B8FDBBFD-3B7D-6815-96FF-45BAA6112F85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9877631E-2AE7-F337-0082-C952F10FA0A1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Precio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7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Descanso. Intención de compra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D963583-5768-39A5-D036-7E4EBC65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(respuesta múltiple)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/>
        </p:nvGraphicFramePr>
        <p:xfrm>
          <a:off x="4904919" y="2302906"/>
          <a:ext cx="2302794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2794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Colchones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Almohadas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Textil hogar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Canapés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Cabeceros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Bases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/>
        </p:nvGraphicFramePr>
        <p:xfrm>
          <a:off x="7425864" y="2166916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7102752" y="2041378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+3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-7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+3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+1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upo 21" hidden="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-1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799A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 Light"/>
                  <a:ea typeface="+mn-ea"/>
                  <a:cs typeface="+mn-cs"/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 (pp)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25/24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C5A7D"/>
                </a:solidFill>
                <a:effectLst/>
                <a:uLnTx/>
                <a:uFillTx/>
                <a:latin typeface="BNPP Sans Light"/>
                <a:ea typeface="+mn-ea"/>
                <a:cs typeface="+mn-cs"/>
              </a:rPr>
              <a:t>Con12.2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A89440-9E9E-D216-CB63-EB1EC83C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7982E25-A699-E87A-0DFC-B2A7F16A5342}"/>
              </a:ext>
            </a:extLst>
          </p:cNvPr>
          <p:cNvGrpSpPr/>
          <p:nvPr/>
        </p:nvGrpSpPr>
        <p:grpSpPr>
          <a:xfrm>
            <a:off x="4263349" y="3097287"/>
            <a:ext cx="1770002" cy="493797"/>
            <a:chOff x="9308263" y="3100094"/>
            <a:chExt cx="1770002" cy="49379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411D629-6DD0-6702-C7DF-FEE607EE7458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36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%</a:t>
              </a:r>
              <a:endParaRPr kumimoji="0" lang="es-ES" sz="3600" b="1" i="0" u="none" strike="noStrike" kern="1200" cap="none" spc="0" normalizeH="0" baseline="2000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159C300-01A1-4588-C121-71D359A8F0F8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017FBCF-4569-29DC-8EA3-529BD8A76241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 (</a:t>
              </a:r>
              <a:r>
                <a:rPr kumimoji="0" lang="es-ES" sz="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pp</a:t>
              </a: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25/24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EC6B115-6E10-EB29-CD10-4CC921D5F4C0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+1</a:t>
              </a:r>
              <a:endParaRPr kumimoji="0" lang="es-ES" sz="1400" b="0" i="0" u="none" strike="noStrike" kern="1200" cap="none" spc="0" normalizeH="0" baseline="2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sp>
          <p:nvSpPr>
            <p:cNvPr id="46" name="Diagrama de flujo: proceso 45">
              <a:extLst>
                <a:ext uri="{FF2B5EF4-FFF2-40B4-BE49-F238E27FC236}">
                  <a16:creationId xmlns:a16="http://schemas.microsoft.com/office/drawing/2014/main" id="{8B730E77-720A-1CDC-EDC8-A58DE38DD7C2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9AF9236D-B818-AF2C-35C2-629B06768B8B}"/>
              </a:ext>
            </a:extLst>
          </p:cNvPr>
          <p:cNvGrpSpPr/>
          <p:nvPr/>
        </p:nvGrpSpPr>
        <p:grpSpPr>
          <a:xfrm>
            <a:off x="2880082" y="2712551"/>
            <a:ext cx="1775382" cy="1776472"/>
            <a:chOff x="8591746" y="2730598"/>
            <a:chExt cx="1775382" cy="1776472"/>
          </a:xfrm>
        </p:grpSpPr>
        <p:grpSp>
          <p:nvGrpSpPr>
            <p:cNvPr id="55" name="Google Shape;1304;p48">
              <a:extLst>
                <a:ext uri="{FF2B5EF4-FFF2-40B4-BE49-F238E27FC236}">
                  <a16:creationId xmlns:a16="http://schemas.microsoft.com/office/drawing/2014/main" id="{3F926332-E4ED-7EB4-27D7-67C84EFE3486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8" name="Google Shape;1310;p48">
                <a:extLst>
                  <a:ext uri="{FF2B5EF4-FFF2-40B4-BE49-F238E27FC236}">
                    <a16:creationId xmlns:a16="http://schemas.microsoft.com/office/drawing/2014/main" id="{64CE5A94-81D3-89A8-FD4D-3F61D87B135C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1;p48">
                <a:extLst>
                  <a:ext uri="{FF2B5EF4-FFF2-40B4-BE49-F238E27FC236}">
                    <a16:creationId xmlns:a16="http://schemas.microsoft.com/office/drawing/2014/main" id="{63074C0F-CE65-2736-3D56-7C2C4F7DB021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8;p48">
                <a:extLst>
                  <a:ext uri="{FF2B5EF4-FFF2-40B4-BE49-F238E27FC236}">
                    <a16:creationId xmlns:a16="http://schemas.microsoft.com/office/drawing/2014/main" id="{B13FCA9B-3EB4-636E-192B-4BE91B03D597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" name="Gráfico 49">
              <a:extLst>
                <a:ext uri="{FF2B5EF4-FFF2-40B4-BE49-F238E27FC236}">
                  <a16:creationId xmlns:a16="http://schemas.microsoft.com/office/drawing/2014/main" id="{7C06EC77-C738-BFD0-8104-61E884211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7FC943C0-BB08-A006-5E9B-CA37FAF9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9CE2F822-0161-04CB-653B-A5AFECCF85A0}"/>
              </a:ext>
            </a:extLst>
          </p:cNvPr>
          <p:cNvGrpSpPr/>
          <p:nvPr/>
        </p:nvGrpSpPr>
        <p:grpSpPr>
          <a:xfrm>
            <a:off x="1715222" y="4068911"/>
            <a:ext cx="1772383" cy="498152"/>
            <a:chOff x="7922525" y="2262011"/>
            <a:chExt cx="1772383" cy="498152"/>
          </a:xfrm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A7E48D8C-49E3-4EB5-65E3-B5EDB5E54E03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434</a:t>
              </a: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9FD7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€</a:t>
              </a:r>
              <a:endParaRPr kumimoji="0" lang="es-ES" sz="3600" b="1" i="0" u="none" strike="noStrike" kern="1200" cap="none" spc="0" normalizeH="0" baseline="20000" noProof="0" dirty="0">
                <a:ln>
                  <a:noFill/>
                </a:ln>
                <a:solidFill>
                  <a:srgbClr val="4D9FD7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279CFEFF-0C75-FB4C-A0C2-FEB41A219684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D11179FE-D2FF-091D-733C-254BFB76B4C3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Var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8799A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25/24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D187A227-50CE-A3CB-9718-7EE60485469B}"/>
                </a:ext>
              </a:extLst>
            </p:cNvPr>
            <p:cNvSpPr txBox="1"/>
            <p:nvPr/>
          </p:nvSpPr>
          <p:spPr>
            <a:xfrm>
              <a:off x="9068357" y="2262011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+5%</a:t>
              </a:r>
              <a:endParaRPr kumimoji="0" lang="es-ES" sz="1400" b="0" i="0" u="none" strike="noStrike" kern="1200" cap="none" spc="0" normalizeH="0" baseline="2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NPP Sans"/>
                <a:ea typeface="+mn-ea"/>
                <a:cs typeface="+mn-cs"/>
              </a:endParaRPr>
            </a:p>
          </p:txBody>
        </p:sp>
        <p:sp>
          <p:nvSpPr>
            <p:cNvPr id="66" name="Diagrama de flujo: proceso 65">
              <a:extLst>
                <a:ext uri="{FF2B5EF4-FFF2-40B4-BE49-F238E27FC236}">
                  <a16:creationId xmlns:a16="http://schemas.microsoft.com/office/drawing/2014/main" id="{B974CF54-08DA-26D4-B486-B3EA76A8A9A7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9EF2DE07-69FA-8329-F778-FF916F9C389F}"/>
              </a:ext>
            </a:extLst>
          </p:cNvPr>
          <p:cNvGrpSpPr/>
          <p:nvPr/>
        </p:nvGrpSpPr>
        <p:grpSpPr>
          <a:xfrm>
            <a:off x="3307839" y="2842444"/>
            <a:ext cx="2449345" cy="307777"/>
            <a:chOff x="8986844" y="2860491"/>
            <a:chExt cx="2449345" cy="307777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29D25105-FF03-4C47-DD5A-34CF5C135314}"/>
                </a:ext>
              </a:extLst>
            </p:cNvPr>
            <p:cNvSpPr txBox="1"/>
            <p:nvPr/>
          </p:nvSpPr>
          <p:spPr>
            <a:xfrm>
              <a:off x="8986844" y="2860491"/>
              <a:ext cx="242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A7D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COMPRA</a:t>
              </a:r>
            </a:p>
          </p:txBody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2329B86D-8E27-40FD-6668-EC41F0689342}"/>
                </a:ext>
              </a:extLst>
            </p:cNvPr>
            <p:cNvCxnSpPr>
              <a:cxnSpLocks/>
            </p:cNvCxnSpPr>
            <p:nvPr/>
          </p:nvCxnSpPr>
          <p:spPr>
            <a:xfrm>
              <a:off x="9335092" y="3139867"/>
              <a:ext cx="2101097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8269B683-0298-F980-C68C-ED10051B3303}"/>
                </a:ext>
              </a:extLst>
            </p:cNvPr>
            <p:cNvSpPr/>
            <p:nvPr/>
          </p:nvSpPr>
          <p:spPr>
            <a:xfrm>
              <a:off x="11353997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8799A"/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310AE459-E8ED-F584-F502-7A04FE5D3D67}"/>
              </a:ext>
            </a:extLst>
          </p:cNvPr>
          <p:cNvGrpSpPr/>
          <p:nvPr/>
        </p:nvGrpSpPr>
        <p:grpSpPr>
          <a:xfrm>
            <a:off x="1991017" y="3818423"/>
            <a:ext cx="1951130" cy="307777"/>
            <a:chOff x="7723362" y="3836470"/>
            <a:chExt cx="1951130" cy="307777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0492495D-141C-0F6B-E6BE-F8B40B6B279F}"/>
                </a:ext>
              </a:extLst>
            </p:cNvPr>
            <p:cNvSpPr txBox="1"/>
            <p:nvPr/>
          </p:nvSpPr>
          <p:spPr>
            <a:xfrm>
              <a:off x="7743664" y="3836470"/>
              <a:ext cx="19308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A7D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GASTO</a:t>
              </a:r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0558D1C5-6168-378E-9E4B-2D123D7D4FEE}"/>
                </a:ext>
              </a:extLst>
            </p:cNvPr>
            <p:cNvCxnSpPr>
              <a:cxnSpLocks/>
            </p:cNvCxnSpPr>
            <p:nvPr/>
          </p:nvCxnSpPr>
          <p:spPr>
            <a:xfrm>
              <a:off x="7726202" y="4116294"/>
              <a:ext cx="1874852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A831B145-FA2E-CAFE-4623-3B5E67B25D32}"/>
                </a:ext>
              </a:extLst>
            </p:cNvPr>
            <p:cNvSpPr/>
            <p:nvPr/>
          </p:nvSpPr>
          <p:spPr>
            <a:xfrm>
              <a:off x="7723362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38799A"/>
                </a:solidFill>
                <a:effectLst/>
                <a:uLnTx/>
                <a:uFillTx/>
                <a:latin typeface="BNPP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1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870502" cy="469900"/>
          </a:xfrm>
        </p:spPr>
        <p:txBody>
          <a:bodyPr>
            <a:normAutofit/>
          </a:bodyPr>
          <a:lstStyle/>
          <a:p>
            <a:r>
              <a:rPr lang="es-ES" dirty="0"/>
              <a:t>Reformas. Compra e importe medio gastado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848" y="755149"/>
            <a:ext cx="7924352" cy="469900"/>
          </a:xfrm>
        </p:spPr>
        <p:txBody>
          <a:bodyPr/>
          <a:lstStyle/>
          <a:p>
            <a:r>
              <a:rPr lang="es-ES" dirty="0"/>
              <a:t>(respuesta múltiple 2024)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33435"/>
              </p:ext>
            </p:extLst>
          </p:nvPr>
        </p:nvGraphicFramePr>
        <p:xfrm>
          <a:off x="1137729" y="2999589"/>
          <a:ext cx="1903762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762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Pequeña reforma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Mediana Reforma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Gran reforma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ct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643076"/>
              </p:ext>
            </p:extLst>
          </p:nvPr>
        </p:nvGraphicFramePr>
        <p:xfrm>
          <a:off x="3287480" y="2863599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2964368" y="2738061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-3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 hidden="1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 hidden="1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 hidden="1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 hidden="1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 hidden="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Con9.1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6276E2-78EF-AD5D-2C9C-98B9A3AD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90A5BF6-B7D0-E2E8-09D9-3884B35C95DE}"/>
              </a:ext>
            </a:extLst>
          </p:cNvPr>
          <p:cNvGrpSpPr/>
          <p:nvPr/>
        </p:nvGrpSpPr>
        <p:grpSpPr>
          <a:xfrm>
            <a:off x="9081250" y="3122069"/>
            <a:ext cx="1770002" cy="493797"/>
            <a:chOff x="9308263" y="3100094"/>
            <a:chExt cx="1770002" cy="49379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A6B427B-D7FE-6EA0-2A19-B634995B4C7D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31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420D3E9-EFD8-4585-0392-13D8411D2F8B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B305E93-8B24-3FEB-7CFC-110B3CF40029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EB7F27E-3ABF-5A00-E7CF-B23BD0C19520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-3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3" name="Diagrama de flujo: proceso 12">
              <a:extLst>
                <a:ext uri="{FF2B5EF4-FFF2-40B4-BE49-F238E27FC236}">
                  <a16:creationId xmlns:a16="http://schemas.microsoft.com/office/drawing/2014/main" id="{C800B0C1-70C7-2758-11A5-C7A97180ECB7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42CA56AA-01BE-1CA7-6B29-EB4701D5E817}"/>
              </a:ext>
            </a:extLst>
          </p:cNvPr>
          <p:cNvGrpSpPr/>
          <p:nvPr/>
        </p:nvGrpSpPr>
        <p:grpSpPr>
          <a:xfrm>
            <a:off x="8143753" y="2739873"/>
            <a:ext cx="1775382" cy="1776472"/>
            <a:chOff x="8591746" y="2730598"/>
            <a:chExt cx="1775382" cy="1776472"/>
          </a:xfrm>
        </p:grpSpPr>
        <p:grpSp>
          <p:nvGrpSpPr>
            <p:cNvPr id="56" name="Google Shape;1304;p48">
              <a:extLst>
                <a:ext uri="{FF2B5EF4-FFF2-40B4-BE49-F238E27FC236}">
                  <a16:creationId xmlns:a16="http://schemas.microsoft.com/office/drawing/2014/main" id="{C1E1A583-042F-1363-DBDF-89ABAC6F079F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9" name="Google Shape;1310;p48">
                <a:extLst>
                  <a:ext uri="{FF2B5EF4-FFF2-40B4-BE49-F238E27FC236}">
                    <a16:creationId xmlns:a16="http://schemas.microsoft.com/office/drawing/2014/main" id="{2AD37F4E-90EB-AA5B-9687-E9F98D3DB00E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1;p48">
                <a:extLst>
                  <a:ext uri="{FF2B5EF4-FFF2-40B4-BE49-F238E27FC236}">
                    <a16:creationId xmlns:a16="http://schemas.microsoft.com/office/drawing/2014/main" id="{3B233E09-98E8-42DD-05C4-5EEF19573238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18;p48">
                <a:extLst>
                  <a:ext uri="{FF2B5EF4-FFF2-40B4-BE49-F238E27FC236}">
                    <a16:creationId xmlns:a16="http://schemas.microsoft.com/office/drawing/2014/main" id="{C72942BB-E639-B117-6D2B-618B0C31B29B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412B0D69-198B-1B93-C631-CC91E775C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8" name="Gráfico 49">
              <a:extLst>
                <a:ext uri="{FF2B5EF4-FFF2-40B4-BE49-F238E27FC236}">
                  <a16:creationId xmlns:a16="http://schemas.microsoft.com/office/drawing/2014/main" id="{490270C0-1B66-63C4-0334-1261E6E79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DCF2D2C-54B6-BFD0-37AC-99843F9ECD23}"/>
              </a:ext>
            </a:extLst>
          </p:cNvPr>
          <p:cNvCxnSpPr>
            <a:cxnSpLocks/>
          </p:cNvCxnSpPr>
          <p:nvPr/>
        </p:nvCxnSpPr>
        <p:spPr>
          <a:xfrm>
            <a:off x="8291310" y="4215347"/>
            <a:ext cx="0" cy="298335"/>
          </a:xfrm>
          <a:prstGeom prst="line">
            <a:avLst/>
          </a:prstGeom>
          <a:ln w="6350">
            <a:solidFill>
              <a:srgbClr val="9C9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4BD075D-351C-C8B5-649D-C6A68D4AFF90}"/>
              </a:ext>
            </a:extLst>
          </p:cNvPr>
          <p:cNvGrpSpPr/>
          <p:nvPr/>
        </p:nvGrpSpPr>
        <p:grpSpPr>
          <a:xfrm>
            <a:off x="7266113" y="3833045"/>
            <a:ext cx="2606313" cy="783527"/>
            <a:chOff x="7266113" y="3833045"/>
            <a:chExt cx="2606313" cy="783527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97390614-438C-E861-59CA-713F220EB258}"/>
                </a:ext>
              </a:extLst>
            </p:cNvPr>
            <p:cNvSpPr txBox="1"/>
            <p:nvPr/>
          </p:nvSpPr>
          <p:spPr>
            <a:xfrm>
              <a:off x="7266113" y="4154907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3.835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48771518-826A-826C-6D90-5CF27701FC66}"/>
                </a:ext>
              </a:extLst>
            </p:cNvPr>
            <p:cNvSpPr txBox="1"/>
            <p:nvPr/>
          </p:nvSpPr>
          <p:spPr>
            <a:xfrm>
              <a:off x="8291310" y="4294979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B54133FF-8F68-D970-D2C9-B8FCDBB3ECEB}"/>
                </a:ext>
              </a:extLst>
            </p:cNvPr>
            <p:cNvSpPr txBox="1"/>
            <p:nvPr/>
          </p:nvSpPr>
          <p:spPr>
            <a:xfrm>
              <a:off x="8418120" y="4133623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+4%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7" name="Diagrama de flujo: proceso 66">
              <a:extLst>
                <a:ext uri="{FF2B5EF4-FFF2-40B4-BE49-F238E27FC236}">
                  <a16:creationId xmlns:a16="http://schemas.microsoft.com/office/drawing/2014/main" id="{5F6640FF-796B-A1EE-888C-3EE14AE30074}"/>
                </a:ext>
              </a:extLst>
            </p:cNvPr>
            <p:cNvSpPr/>
            <p:nvPr/>
          </p:nvSpPr>
          <p:spPr>
            <a:xfrm flipH="1">
              <a:off x="8298271" y="4213920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1FB28234-335F-3169-FC83-55DF684AEF8D}"/>
                </a:ext>
              </a:extLst>
            </p:cNvPr>
            <p:cNvGrpSpPr/>
            <p:nvPr/>
          </p:nvGrpSpPr>
          <p:grpSpPr>
            <a:xfrm>
              <a:off x="7305180" y="3833045"/>
              <a:ext cx="2567246" cy="338554"/>
              <a:chOff x="7753173" y="3823770"/>
              <a:chExt cx="2567246" cy="338554"/>
            </a:xfrm>
          </p:grpSpPr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1BB11798-893B-B0B4-2DC6-1C44B1EC16C8}"/>
                  </a:ext>
                </a:extLst>
              </p:cNvPr>
              <p:cNvSpPr txBox="1"/>
              <p:nvPr/>
            </p:nvSpPr>
            <p:spPr>
              <a:xfrm>
                <a:off x="7790198" y="3823770"/>
                <a:ext cx="253022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s-E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BNPP Sans"/>
                    <a:ea typeface="+mn-ea"/>
                    <a:cs typeface="+mn-cs"/>
                  </a:rPr>
                  <a:t>GASTO MEDIO</a:t>
                </a:r>
                <a:endParaRPr lang="es-ES" sz="1600" b="1" dirty="0">
                  <a:solidFill>
                    <a:schemeClr val="bg2"/>
                  </a:solidFill>
                  <a:latin typeface="+mj-lt"/>
                </a:endParaRPr>
              </a:p>
            </p:txBody>
          </p: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447759E6-35BF-524F-9E8A-C751DEB48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5255" y="4116294"/>
                <a:ext cx="1800225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536DE8FE-3E88-9545-B2A6-EFD2FE483C13}"/>
                  </a:ext>
                </a:extLst>
              </p:cNvPr>
              <p:cNvSpPr/>
              <p:nvPr/>
            </p:nvSpPr>
            <p:spPr>
              <a:xfrm>
                <a:off x="7753173" y="4070256"/>
                <a:ext cx="71700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E82391E1-D226-2885-D3F2-E1BACCEC5D9B}"/>
              </a:ext>
            </a:extLst>
          </p:cNvPr>
          <p:cNvGrpSpPr/>
          <p:nvPr/>
        </p:nvGrpSpPr>
        <p:grpSpPr>
          <a:xfrm>
            <a:off x="8732096" y="2852145"/>
            <a:ext cx="1809722" cy="338554"/>
            <a:chOff x="9196916" y="2845251"/>
            <a:chExt cx="1809722" cy="338554"/>
          </a:xfrm>
        </p:grpSpPr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5C3F188-DBD0-F11E-B4F1-C1FFE5C8A12C}"/>
                </a:ext>
              </a:extLst>
            </p:cNvPr>
            <p:cNvSpPr txBox="1"/>
            <p:nvPr/>
          </p:nvSpPr>
          <p:spPr>
            <a:xfrm>
              <a:off x="9196916" y="2845251"/>
              <a:ext cx="17936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HA COMPRADO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7939C821-C56F-172D-D90C-C2F80998B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116" y="3139867"/>
              <a:ext cx="1596522" cy="44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F5734B3A-5CB9-3761-C68F-ED96E557A99A}"/>
                </a:ext>
              </a:extLst>
            </p:cNvPr>
            <p:cNvSpPr/>
            <p:nvPr/>
          </p:nvSpPr>
          <p:spPr>
            <a:xfrm>
              <a:off x="10930384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858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Reformas. Intención de compra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D963583-5768-39A5-D036-7E4EBC65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(respuesta múltiple)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19427"/>
              </p:ext>
            </p:extLst>
          </p:nvPr>
        </p:nvGraphicFramePr>
        <p:xfrm>
          <a:off x="5491924" y="3088489"/>
          <a:ext cx="1903762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762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Pequeña reforma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Mediana reforma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Gran reforma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ct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893838"/>
              </p:ext>
            </p:extLst>
          </p:nvPr>
        </p:nvGraphicFramePr>
        <p:xfrm>
          <a:off x="7641675" y="2952499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7318563" y="2826961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-10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+6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 hidden="1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 hidden="1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-2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 hidden="1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 hidden="1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 hidden="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Con9.2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F6C4316-84FF-7453-9843-6E0891C3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8F03C12-A2A5-FD21-681E-D318A72E5F0B}"/>
              </a:ext>
            </a:extLst>
          </p:cNvPr>
          <p:cNvGrpSpPr/>
          <p:nvPr/>
        </p:nvGrpSpPr>
        <p:grpSpPr>
          <a:xfrm>
            <a:off x="4267159" y="3097287"/>
            <a:ext cx="1770002" cy="493797"/>
            <a:chOff x="9308263" y="3100094"/>
            <a:chExt cx="1770002" cy="493797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1021579-0A66-DF78-5D98-CFB3EC48A281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33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8868B647-A35D-1192-B02F-6FC11423D3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91A4D03-1B71-5AF4-E596-1FBB5DC039E4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B1305A6-74D4-1D84-881A-39F2715796F6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-1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6" name="Diagrama de flujo: proceso 45">
              <a:extLst>
                <a:ext uri="{FF2B5EF4-FFF2-40B4-BE49-F238E27FC236}">
                  <a16:creationId xmlns:a16="http://schemas.microsoft.com/office/drawing/2014/main" id="{5ECF38C2-03E7-AF84-8198-9EFB19C1FAD2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8476F623-3294-9A0D-0255-97617615142D}"/>
              </a:ext>
            </a:extLst>
          </p:cNvPr>
          <p:cNvGrpSpPr/>
          <p:nvPr/>
        </p:nvGrpSpPr>
        <p:grpSpPr>
          <a:xfrm>
            <a:off x="2880082" y="2712551"/>
            <a:ext cx="1775382" cy="1776472"/>
            <a:chOff x="8591746" y="2730598"/>
            <a:chExt cx="1775382" cy="1776472"/>
          </a:xfrm>
        </p:grpSpPr>
        <p:grpSp>
          <p:nvGrpSpPr>
            <p:cNvPr id="55" name="Google Shape;1304;p48">
              <a:extLst>
                <a:ext uri="{FF2B5EF4-FFF2-40B4-BE49-F238E27FC236}">
                  <a16:creationId xmlns:a16="http://schemas.microsoft.com/office/drawing/2014/main" id="{BE51944B-1D38-E2A2-E9A3-A032588D6F62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8" name="Google Shape;1310;p48">
                <a:extLst>
                  <a:ext uri="{FF2B5EF4-FFF2-40B4-BE49-F238E27FC236}">
                    <a16:creationId xmlns:a16="http://schemas.microsoft.com/office/drawing/2014/main" id="{B28A73D5-6E6E-B96D-B898-BEC0F8729A21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1;p48">
                <a:extLst>
                  <a:ext uri="{FF2B5EF4-FFF2-40B4-BE49-F238E27FC236}">
                    <a16:creationId xmlns:a16="http://schemas.microsoft.com/office/drawing/2014/main" id="{A4712832-D610-7898-51C0-4666571AB958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8;p48">
                <a:extLst>
                  <a:ext uri="{FF2B5EF4-FFF2-40B4-BE49-F238E27FC236}">
                    <a16:creationId xmlns:a16="http://schemas.microsoft.com/office/drawing/2014/main" id="{7A2CD978-C4E1-54CB-16CB-641102801F92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" name="Gráfico 49">
              <a:extLst>
                <a:ext uri="{FF2B5EF4-FFF2-40B4-BE49-F238E27FC236}">
                  <a16:creationId xmlns:a16="http://schemas.microsoft.com/office/drawing/2014/main" id="{C629F893-CA82-8A82-26BB-5B5DECEA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4D233D16-83DE-3475-5B19-75A3509C7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39E2583-F0BD-A693-749B-5D89285CA6D4}"/>
              </a:ext>
            </a:extLst>
          </p:cNvPr>
          <p:cNvGrpSpPr/>
          <p:nvPr/>
        </p:nvGrpSpPr>
        <p:grpSpPr>
          <a:xfrm>
            <a:off x="1920020" y="4097374"/>
            <a:ext cx="1772383" cy="469689"/>
            <a:chOff x="7922525" y="2290474"/>
            <a:chExt cx="1772383" cy="469689"/>
          </a:xfrm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812F2302-E0B2-A596-C586-CA03A4859826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3.018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1F0032C-A832-0AC6-4763-386F0C730D65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28AAC12-6AA0-21AC-DD98-EFBA9D065E2B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22511B6E-15C8-4B52-CC47-4FDD8E39FFBF}"/>
                </a:ext>
              </a:extLst>
            </p:cNvPr>
            <p:cNvSpPr txBox="1"/>
            <p:nvPr/>
          </p:nvSpPr>
          <p:spPr>
            <a:xfrm>
              <a:off x="9046453" y="229047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-4%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6" name="Diagrama de flujo: proceso 65">
              <a:extLst>
                <a:ext uri="{FF2B5EF4-FFF2-40B4-BE49-F238E27FC236}">
                  <a16:creationId xmlns:a16="http://schemas.microsoft.com/office/drawing/2014/main" id="{B99A308E-BC73-83CC-F1EB-7A2222BDF8D8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17881FA0-BDD7-A4FF-5C6B-EEA18A7DE78B}"/>
              </a:ext>
            </a:extLst>
          </p:cNvPr>
          <p:cNvGrpSpPr/>
          <p:nvPr/>
        </p:nvGrpSpPr>
        <p:grpSpPr>
          <a:xfrm>
            <a:off x="3292413" y="2842444"/>
            <a:ext cx="2449345" cy="307777"/>
            <a:chOff x="8986844" y="2860491"/>
            <a:chExt cx="2449345" cy="307777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DCBD273B-4E90-2555-B3AD-09C45CBA5E16}"/>
                </a:ext>
              </a:extLst>
            </p:cNvPr>
            <p:cNvSpPr txBox="1"/>
            <p:nvPr/>
          </p:nvSpPr>
          <p:spPr>
            <a:xfrm>
              <a:off x="8986844" y="2860491"/>
              <a:ext cx="242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COMPRA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8B4F2AB4-BF40-9F5A-6B68-063DD306DF40}"/>
                </a:ext>
              </a:extLst>
            </p:cNvPr>
            <p:cNvCxnSpPr>
              <a:cxnSpLocks/>
            </p:cNvCxnSpPr>
            <p:nvPr/>
          </p:nvCxnSpPr>
          <p:spPr>
            <a:xfrm>
              <a:off x="9335092" y="3139867"/>
              <a:ext cx="2101097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FF4B5117-48E3-F878-32E5-566A0E73257F}"/>
                </a:ext>
              </a:extLst>
            </p:cNvPr>
            <p:cNvSpPr/>
            <p:nvPr/>
          </p:nvSpPr>
          <p:spPr>
            <a:xfrm>
              <a:off x="11353997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5106D096-58C6-7A56-98AF-A448CB73CF92}"/>
              </a:ext>
            </a:extLst>
          </p:cNvPr>
          <p:cNvGrpSpPr/>
          <p:nvPr/>
        </p:nvGrpSpPr>
        <p:grpSpPr>
          <a:xfrm>
            <a:off x="1952515" y="3846532"/>
            <a:ext cx="1951130" cy="307777"/>
            <a:chOff x="7723362" y="3836470"/>
            <a:chExt cx="1951130" cy="307777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D3A5F89E-0836-530D-B1A4-E5D3568C4E83}"/>
                </a:ext>
              </a:extLst>
            </p:cNvPr>
            <p:cNvSpPr txBox="1"/>
            <p:nvPr/>
          </p:nvSpPr>
          <p:spPr>
            <a:xfrm>
              <a:off x="7743664" y="3836470"/>
              <a:ext cx="19308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GASTO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A52A9E8D-D8CB-4E08-F776-4068B6E51B61}"/>
                </a:ext>
              </a:extLst>
            </p:cNvPr>
            <p:cNvCxnSpPr>
              <a:cxnSpLocks/>
            </p:cNvCxnSpPr>
            <p:nvPr/>
          </p:nvCxnSpPr>
          <p:spPr>
            <a:xfrm>
              <a:off x="7726202" y="4116294"/>
              <a:ext cx="1874852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E5F1A2E4-5F03-6243-F774-BC146AFE7B85}"/>
                </a:ext>
              </a:extLst>
            </p:cNvPr>
            <p:cNvSpPr/>
            <p:nvPr/>
          </p:nvSpPr>
          <p:spPr>
            <a:xfrm>
              <a:off x="7723362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7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356687"/>
            <a:ext cx="8067675" cy="469900"/>
          </a:xfrm>
        </p:spPr>
        <p:txBody>
          <a:bodyPr>
            <a:normAutofit/>
          </a:bodyPr>
          <a:lstStyle/>
          <a:p>
            <a:r>
              <a:rPr lang="es-ES" dirty="0"/>
              <a:t>Barómetro mensual. Percepción futura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(%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EC0C8C-B204-A2E4-7558-A6F2F69A8449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Bar2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B67EDE02-855E-700E-F6A9-6B34E6AC4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853064"/>
              </p:ext>
            </p:extLst>
          </p:nvPr>
        </p:nvGraphicFramePr>
        <p:xfrm>
          <a:off x="687160" y="2170562"/>
          <a:ext cx="11153774" cy="381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A3DCC91E-F06C-0E6F-3A00-91E1949A6AB1}"/>
              </a:ext>
            </a:extLst>
          </p:cNvPr>
          <p:cNvSpPr/>
          <p:nvPr/>
        </p:nvSpPr>
        <p:spPr>
          <a:xfrm>
            <a:off x="-1153575" y="1965565"/>
            <a:ext cx="248541" cy="2985128"/>
          </a:xfrm>
          <a:custGeom>
            <a:avLst/>
            <a:gdLst/>
            <a:ahLst/>
            <a:cxnLst/>
            <a:rect l="l" t="t" r="r" b="b"/>
            <a:pathLst>
              <a:path w="248541" h="2985128">
                <a:moveTo>
                  <a:pt x="189407" y="2812551"/>
                </a:moveTo>
                <a:cubicBezTo>
                  <a:pt x="175841" y="2812353"/>
                  <a:pt x="165475" y="2818602"/>
                  <a:pt x="158309" y="2831297"/>
                </a:cubicBezTo>
                <a:cubicBezTo>
                  <a:pt x="151143" y="2843992"/>
                  <a:pt x="147531" y="2864324"/>
                  <a:pt x="147472" y="2892292"/>
                </a:cubicBezTo>
                <a:cubicBezTo>
                  <a:pt x="147531" y="2921139"/>
                  <a:pt x="151143" y="2941642"/>
                  <a:pt x="158309" y="2953801"/>
                </a:cubicBezTo>
                <a:cubicBezTo>
                  <a:pt x="165475" y="2965960"/>
                  <a:pt x="175841" y="2971866"/>
                  <a:pt x="189407" y="2971518"/>
                </a:cubicBezTo>
                <a:cubicBezTo>
                  <a:pt x="203445" y="2971877"/>
                  <a:pt x="214025" y="2965950"/>
                  <a:pt x="221148" y="2953737"/>
                </a:cubicBezTo>
                <a:cubicBezTo>
                  <a:pt x="228271" y="2941524"/>
                  <a:pt x="231841" y="2920871"/>
                  <a:pt x="231857" y="2891778"/>
                </a:cubicBezTo>
                <a:cubicBezTo>
                  <a:pt x="231841" y="2862931"/>
                  <a:pt x="228271" y="2842428"/>
                  <a:pt x="221148" y="2830268"/>
                </a:cubicBezTo>
                <a:cubicBezTo>
                  <a:pt x="214025" y="2818109"/>
                  <a:pt x="203445" y="2812203"/>
                  <a:pt x="189407" y="2812551"/>
                </a:cubicBezTo>
                <a:close/>
                <a:moveTo>
                  <a:pt x="190179" y="2798953"/>
                </a:moveTo>
                <a:cubicBezTo>
                  <a:pt x="207945" y="2798625"/>
                  <a:pt x="221735" y="2805704"/>
                  <a:pt x="231549" y="2820189"/>
                </a:cubicBezTo>
                <a:cubicBezTo>
                  <a:pt x="241363" y="2834675"/>
                  <a:pt x="246341" y="2858538"/>
                  <a:pt x="246484" y="2891778"/>
                </a:cubicBezTo>
                <a:cubicBezTo>
                  <a:pt x="246277" y="2925376"/>
                  <a:pt x="241041" y="2949421"/>
                  <a:pt x="230777" y="2963912"/>
                </a:cubicBezTo>
                <a:cubicBezTo>
                  <a:pt x="220513" y="2978403"/>
                  <a:pt x="206466" y="2985471"/>
                  <a:pt x="188635" y="2985116"/>
                </a:cubicBezTo>
                <a:cubicBezTo>
                  <a:pt x="171668" y="2985455"/>
                  <a:pt x="158146" y="2978419"/>
                  <a:pt x="148069" y="2964009"/>
                </a:cubicBezTo>
                <a:cubicBezTo>
                  <a:pt x="137993" y="2949598"/>
                  <a:pt x="132833" y="2925778"/>
                  <a:pt x="132588" y="2892549"/>
                </a:cubicBezTo>
                <a:cubicBezTo>
                  <a:pt x="132833" y="2860065"/>
                  <a:pt x="138122" y="2836299"/>
                  <a:pt x="148455" y="2821250"/>
                </a:cubicBezTo>
                <a:cubicBezTo>
                  <a:pt x="158789" y="2806202"/>
                  <a:pt x="172697" y="2798770"/>
                  <a:pt x="190179" y="2798953"/>
                </a:cubicBezTo>
                <a:close/>
                <a:moveTo>
                  <a:pt x="187366" y="2522142"/>
                </a:moveTo>
                <a:lnTo>
                  <a:pt x="202250" y="2522142"/>
                </a:lnTo>
                <a:lnTo>
                  <a:pt x="202250" y="2688534"/>
                </a:lnTo>
                <a:lnTo>
                  <a:pt x="242112" y="2688534"/>
                </a:lnTo>
                <a:lnTo>
                  <a:pt x="242112" y="2702132"/>
                </a:lnTo>
                <a:lnTo>
                  <a:pt x="142875" y="2702132"/>
                </a:lnTo>
                <a:lnTo>
                  <a:pt x="142875" y="2688534"/>
                </a:lnTo>
                <a:lnTo>
                  <a:pt x="187366" y="2688534"/>
                </a:lnTo>
                <a:lnTo>
                  <a:pt x="187366" y="2538055"/>
                </a:lnTo>
                <a:lnTo>
                  <a:pt x="143132" y="2560691"/>
                </a:lnTo>
                <a:lnTo>
                  <a:pt x="143132" y="2545771"/>
                </a:lnTo>
                <a:close/>
                <a:moveTo>
                  <a:pt x="185807" y="2239162"/>
                </a:moveTo>
                <a:cubicBezTo>
                  <a:pt x="202604" y="2239128"/>
                  <a:pt x="215441" y="2243496"/>
                  <a:pt x="224316" y="2252267"/>
                </a:cubicBezTo>
                <a:cubicBezTo>
                  <a:pt x="233192" y="2261038"/>
                  <a:pt x="237667" y="2274414"/>
                  <a:pt x="237740" y="2292397"/>
                </a:cubicBezTo>
                <a:cubicBezTo>
                  <a:pt x="237767" y="2301157"/>
                  <a:pt x="235852" y="2310062"/>
                  <a:pt x="231995" y="2319111"/>
                </a:cubicBezTo>
                <a:cubicBezTo>
                  <a:pt x="228138" y="2328160"/>
                  <a:pt x="222176" y="2337258"/>
                  <a:pt x="214109" y="2346404"/>
                </a:cubicBezTo>
                <a:lnTo>
                  <a:pt x="160078" y="2408126"/>
                </a:lnTo>
                <a:lnTo>
                  <a:pt x="242112" y="2408126"/>
                </a:lnTo>
                <a:lnTo>
                  <a:pt x="242112" y="2422238"/>
                </a:lnTo>
                <a:lnTo>
                  <a:pt x="138495" y="2422238"/>
                </a:lnTo>
                <a:lnTo>
                  <a:pt x="138495" y="2411718"/>
                </a:lnTo>
                <a:lnTo>
                  <a:pt x="201502" y="2338946"/>
                </a:lnTo>
                <a:cubicBezTo>
                  <a:pt x="208695" y="2330679"/>
                  <a:pt x="214055" y="2322717"/>
                  <a:pt x="217582" y="2315060"/>
                </a:cubicBezTo>
                <a:cubicBezTo>
                  <a:pt x="221109" y="2307404"/>
                  <a:pt x="222867" y="2300278"/>
                  <a:pt x="222856" y="2293683"/>
                </a:cubicBezTo>
                <a:cubicBezTo>
                  <a:pt x="222744" y="2279029"/>
                  <a:pt x="219495" y="2268509"/>
                  <a:pt x="213112" y="2262123"/>
                </a:cubicBezTo>
                <a:cubicBezTo>
                  <a:pt x="206728" y="2255736"/>
                  <a:pt x="197884" y="2252615"/>
                  <a:pt x="186579" y="2252760"/>
                </a:cubicBezTo>
                <a:cubicBezTo>
                  <a:pt x="177405" y="2252914"/>
                  <a:pt x="170195" y="2254894"/>
                  <a:pt x="164948" y="2258699"/>
                </a:cubicBezTo>
                <a:cubicBezTo>
                  <a:pt x="159700" y="2262505"/>
                  <a:pt x="155882" y="2267211"/>
                  <a:pt x="153493" y="2272819"/>
                </a:cubicBezTo>
                <a:cubicBezTo>
                  <a:pt x="151105" y="2278426"/>
                  <a:pt x="149612" y="2284009"/>
                  <a:pt x="149015" y="2289568"/>
                </a:cubicBezTo>
                <a:lnTo>
                  <a:pt x="134902" y="2286739"/>
                </a:lnTo>
                <a:cubicBezTo>
                  <a:pt x="135201" y="2279831"/>
                  <a:pt x="137141" y="2272744"/>
                  <a:pt x="140723" y="2265480"/>
                </a:cubicBezTo>
                <a:cubicBezTo>
                  <a:pt x="144305" y="2258216"/>
                  <a:pt x="149787" y="2252068"/>
                  <a:pt x="157172" y="2247035"/>
                </a:cubicBezTo>
                <a:cubicBezTo>
                  <a:pt x="164556" y="2242002"/>
                  <a:pt x="174101" y="2239377"/>
                  <a:pt x="185807" y="2239162"/>
                </a:cubicBezTo>
                <a:close/>
                <a:moveTo>
                  <a:pt x="185807" y="1959268"/>
                </a:moveTo>
                <a:cubicBezTo>
                  <a:pt x="203006" y="1959386"/>
                  <a:pt x="216196" y="1963716"/>
                  <a:pt x="225377" y="1972257"/>
                </a:cubicBezTo>
                <a:cubicBezTo>
                  <a:pt x="234558" y="1980797"/>
                  <a:pt x="239194" y="1992838"/>
                  <a:pt x="239283" y="2008378"/>
                </a:cubicBezTo>
                <a:cubicBezTo>
                  <a:pt x="239326" y="2017329"/>
                  <a:pt x="237123" y="2025483"/>
                  <a:pt x="232672" y="2032840"/>
                </a:cubicBezTo>
                <a:cubicBezTo>
                  <a:pt x="228221" y="2040197"/>
                  <a:pt x="221263" y="2045930"/>
                  <a:pt x="211798" y="2050039"/>
                </a:cubicBezTo>
                <a:cubicBezTo>
                  <a:pt x="222301" y="2052625"/>
                  <a:pt x="230471" y="2057529"/>
                  <a:pt x="236308" y="2064751"/>
                </a:cubicBezTo>
                <a:cubicBezTo>
                  <a:pt x="242145" y="2071972"/>
                  <a:pt x="245108" y="2082154"/>
                  <a:pt x="245198" y="2095297"/>
                </a:cubicBezTo>
                <a:cubicBezTo>
                  <a:pt x="244916" y="2111682"/>
                  <a:pt x="239767" y="2124122"/>
                  <a:pt x="229752" y="2132617"/>
                </a:cubicBezTo>
                <a:cubicBezTo>
                  <a:pt x="219737" y="2141113"/>
                  <a:pt x="206551" y="2145384"/>
                  <a:pt x="190195" y="2145430"/>
                </a:cubicBezTo>
                <a:cubicBezTo>
                  <a:pt x="179956" y="2145436"/>
                  <a:pt x="170409" y="2143564"/>
                  <a:pt x="161552" y="2139815"/>
                </a:cubicBezTo>
                <a:cubicBezTo>
                  <a:pt x="152696" y="2136065"/>
                  <a:pt x="145012" y="2130403"/>
                  <a:pt x="138503" y="2122827"/>
                </a:cubicBezTo>
                <a:lnTo>
                  <a:pt x="148018" y="2112278"/>
                </a:lnTo>
                <a:cubicBezTo>
                  <a:pt x="153263" y="2118721"/>
                  <a:pt x="159554" y="2123588"/>
                  <a:pt x="166888" y="2126879"/>
                </a:cubicBezTo>
                <a:cubicBezTo>
                  <a:pt x="174223" y="2130171"/>
                  <a:pt x="181992" y="2131822"/>
                  <a:pt x="190195" y="2131832"/>
                </a:cubicBezTo>
                <a:cubicBezTo>
                  <a:pt x="201532" y="2131725"/>
                  <a:pt x="210940" y="2128723"/>
                  <a:pt x="218420" y="2122827"/>
                </a:cubicBezTo>
                <a:cubicBezTo>
                  <a:pt x="225899" y="2116931"/>
                  <a:pt x="229778" y="2108012"/>
                  <a:pt x="230057" y="2096069"/>
                </a:cubicBezTo>
                <a:cubicBezTo>
                  <a:pt x="229875" y="2082460"/>
                  <a:pt x="225803" y="2072758"/>
                  <a:pt x="217839" y="2066963"/>
                </a:cubicBezTo>
                <a:cubicBezTo>
                  <a:pt x="209876" y="2061169"/>
                  <a:pt x="199112" y="2058350"/>
                  <a:pt x="185549" y="2058505"/>
                </a:cubicBezTo>
                <a:lnTo>
                  <a:pt x="168826" y="2058505"/>
                </a:lnTo>
                <a:lnTo>
                  <a:pt x="168826" y="2044907"/>
                </a:lnTo>
                <a:lnTo>
                  <a:pt x="186064" y="2044907"/>
                </a:lnTo>
                <a:cubicBezTo>
                  <a:pt x="197770" y="2044572"/>
                  <a:pt x="206968" y="2040900"/>
                  <a:pt x="213658" y="2033891"/>
                </a:cubicBezTo>
                <a:cubicBezTo>
                  <a:pt x="220347" y="2026882"/>
                  <a:pt x="223756" y="2018548"/>
                  <a:pt x="223885" y="2008889"/>
                </a:cubicBezTo>
                <a:cubicBezTo>
                  <a:pt x="223987" y="1998096"/>
                  <a:pt x="221082" y="1989438"/>
                  <a:pt x="215169" y="1982913"/>
                </a:cubicBezTo>
                <a:cubicBezTo>
                  <a:pt x="209257" y="1976389"/>
                  <a:pt x="199727" y="1973040"/>
                  <a:pt x="186579" y="1972866"/>
                </a:cubicBezTo>
                <a:cubicBezTo>
                  <a:pt x="177399" y="1973022"/>
                  <a:pt x="170144" y="1975016"/>
                  <a:pt x="164814" y="1978849"/>
                </a:cubicBezTo>
                <a:cubicBezTo>
                  <a:pt x="159484" y="1982683"/>
                  <a:pt x="155584" y="1987421"/>
                  <a:pt x="153112" y="1993065"/>
                </a:cubicBezTo>
                <a:cubicBezTo>
                  <a:pt x="150641" y="1998708"/>
                  <a:pt x="149104" y="2004324"/>
                  <a:pt x="148500" y="2009911"/>
                </a:cubicBezTo>
                <a:lnTo>
                  <a:pt x="134388" y="2006845"/>
                </a:lnTo>
                <a:cubicBezTo>
                  <a:pt x="134693" y="1999889"/>
                  <a:pt x="136678" y="1992780"/>
                  <a:pt x="140342" y="1985518"/>
                </a:cubicBezTo>
                <a:cubicBezTo>
                  <a:pt x="144006" y="1978257"/>
                  <a:pt x="149572" y="1972120"/>
                  <a:pt x="157038" y="1967107"/>
                </a:cubicBezTo>
                <a:cubicBezTo>
                  <a:pt x="164505" y="1962094"/>
                  <a:pt x="174094" y="1959481"/>
                  <a:pt x="185807" y="1959268"/>
                </a:cubicBezTo>
                <a:close/>
                <a:moveTo>
                  <a:pt x="209997" y="1702230"/>
                </a:moveTo>
                <a:lnTo>
                  <a:pt x="146989" y="1800246"/>
                </a:lnTo>
                <a:lnTo>
                  <a:pt x="209997" y="1800246"/>
                </a:lnTo>
                <a:close/>
                <a:moveTo>
                  <a:pt x="206654" y="1682460"/>
                </a:moveTo>
                <a:lnTo>
                  <a:pt x="224881" y="1682460"/>
                </a:lnTo>
                <a:lnTo>
                  <a:pt x="224881" y="1800246"/>
                </a:lnTo>
                <a:lnTo>
                  <a:pt x="248541" y="1800246"/>
                </a:lnTo>
                <a:lnTo>
                  <a:pt x="248541" y="1814873"/>
                </a:lnTo>
                <a:lnTo>
                  <a:pt x="224881" y="1814873"/>
                </a:lnTo>
                <a:lnTo>
                  <a:pt x="224881" y="1862450"/>
                </a:lnTo>
                <a:lnTo>
                  <a:pt x="209997" y="1862450"/>
                </a:lnTo>
                <a:lnTo>
                  <a:pt x="209997" y="1814873"/>
                </a:lnTo>
                <a:lnTo>
                  <a:pt x="126673" y="1814873"/>
                </a:lnTo>
                <a:lnTo>
                  <a:pt x="126673" y="1805635"/>
                </a:lnTo>
                <a:close/>
                <a:moveTo>
                  <a:pt x="146218" y="1402566"/>
                </a:moveTo>
                <a:lnTo>
                  <a:pt x="236469" y="1402566"/>
                </a:lnTo>
                <a:lnTo>
                  <a:pt x="236469" y="1417707"/>
                </a:lnTo>
                <a:lnTo>
                  <a:pt x="160588" y="1417707"/>
                </a:lnTo>
                <a:lnTo>
                  <a:pt x="160588" y="1476627"/>
                </a:lnTo>
                <a:cubicBezTo>
                  <a:pt x="164747" y="1475745"/>
                  <a:pt x="168907" y="1475136"/>
                  <a:pt x="173066" y="1474799"/>
                </a:cubicBezTo>
                <a:cubicBezTo>
                  <a:pt x="177226" y="1474462"/>
                  <a:pt x="181128" y="1474302"/>
                  <a:pt x="184774" y="1474318"/>
                </a:cubicBezTo>
                <a:cubicBezTo>
                  <a:pt x="198700" y="1474457"/>
                  <a:pt x="209980" y="1477033"/>
                  <a:pt x="218612" y="1482045"/>
                </a:cubicBezTo>
                <a:cubicBezTo>
                  <a:pt x="227244" y="1487058"/>
                  <a:pt x="233547" y="1493671"/>
                  <a:pt x="237519" y="1501885"/>
                </a:cubicBezTo>
                <a:cubicBezTo>
                  <a:pt x="241491" y="1510099"/>
                  <a:pt x="243451" y="1519078"/>
                  <a:pt x="243398" y="1528822"/>
                </a:cubicBezTo>
                <a:cubicBezTo>
                  <a:pt x="243233" y="1545710"/>
                  <a:pt x="238362" y="1559328"/>
                  <a:pt x="228784" y="1569678"/>
                </a:cubicBezTo>
                <a:cubicBezTo>
                  <a:pt x="219206" y="1580028"/>
                  <a:pt x="205908" y="1585349"/>
                  <a:pt x="188890" y="1585642"/>
                </a:cubicBezTo>
                <a:cubicBezTo>
                  <a:pt x="178648" y="1585648"/>
                  <a:pt x="169101" y="1583776"/>
                  <a:pt x="160250" y="1580027"/>
                </a:cubicBezTo>
                <a:cubicBezTo>
                  <a:pt x="151399" y="1576277"/>
                  <a:pt x="143721" y="1570615"/>
                  <a:pt x="137217" y="1563040"/>
                </a:cubicBezTo>
                <a:lnTo>
                  <a:pt x="146731" y="1552492"/>
                </a:lnTo>
                <a:cubicBezTo>
                  <a:pt x="151965" y="1558934"/>
                  <a:pt x="158249" y="1563801"/>
                  <a:pt x="165581" y="1567092"/>
                </a:cubicBezTo>
                <a:cubicBezTo>
                  <a:pt x="172914" y="1570383"/>
                  <a:pt x="180683" y="1572034"/>
                  <a:pt x="188890" y="1572044"/>
                </a:cubicBezTo>
                <a:cubicBezTo>
                  <a:pt x="200887" y="1571900"/>
                  <a:pt x="210407" y="1568073"/>
                  <a:pt x="217450" y="1560563"/>
                </a:cubicBezTo>
                <a:cubicBezTo>
                  <a:pt x="224494" y="1553054"/>
                  <a:pt x="228096" y="1542731"/>
                  <a:pt x="228257" y="1529594"/>
                </a:cubicBezTo>
                <a:cubicBezTo>
                  <a:pt x="228439" y="1518312"/>
                  <a:pt x="225180" y="1508718"/>
                  <a:pt x="218479" y="1500812"/>
                </a:cubicBezTo>
                <a:cubicBezTo>
                  <a:pt x="211779" y="1492906"/>
                  <a:pt x="200544" y="1488779"/>
                  <a:pt x="184774" y="1488430"/>
                </a:cubicBezTo>
                <a:cubicBezTo>
                  <a:pt x="179831" y="1488420"/>
                  <a:pt x="174793" y="1488698"/>
                  <a:pt x="169659" y="1489267"/>
                </a:cubicBezTo>
                <a:cubicBezTo>
                  <a:pt x="164526" y="1489835"/>
                  <a:pt x="159620" y="1490757"/>
                  <a:pt x="154942" y="1492032"/>
                </a:cubicBezTo>
                <a:lnTo>
                  <a:pt x="146218" y="1486378"/>
                </a:lnTo>
                <a:close/>
                <a:moveTo>
                  <a:pt x="199440" y="1211622"/>
                </a:moveTo>
                <a:cubicBezTo>
                  <a:pt x="189872" y="1211676"/>
                  <a:pt x="181350" y="1212984"/>
                  <a:pt x="173873" y="1215546"/>
                </a:cubicBezTo>
                <a:cubicBezTo>
                  <a:pt x="166395" y="1218108"/>
                  <a:pt x="159481" y="1221603"/>
                  <a:pt x="153130" y="1226030"/>
                </a:cubicBezTo>
                <a:cubicBezTo>
                  <a:pt x="154207" y="1249608"/>
                  <a:pt x="158291" y="1266578"/>
                  <a:pt x="165382" y="1276939"/>
                </a:cubicBezTo>
                <a:cubicBezTo>
                  <a:pt x="172474" y="1287300"/>
                  <a:pt x="182282" y="1292370"/>
                  <a:pt x="194809" y="1292150"/>
                </a:cubicBezTo>
                <a:cubicBezTo>
                  <a:pt x="206525" y="1292070"/>
                  <a:pt x="215766" y="1288371"/>
                  <a:pt x="222530" y="1281055"/>
                </a:cubicBezTo>
                <a:cubicBezTo>
                  <a:pt x="229295" y="1273739"/>
                  <a:pt x="232747" y="1263287"/>
                  <a:pt x="232886" y="1249700"/>
                </a:cubicBezTo>
                <a:cubicBezTo>
                  <a:pt x="232827" y="1237420"/>
                  <a:pt x="229922" y="1228019"/>
                  <a:pt x="224170" y="1221495"/>
                </a:cubicBezTo>
                <a:cubicBezTo>
                  <a:pt x="218419" y="1214972"/>
                  <a:pt x="210175" y="1211681"/>
                  <a:pt x="199440" y="1211622"/>
                </a:cubicBezTo>
                <a:close/>
                <a:moveTo>
                  <a:pt x="195580" y="1119586"/>
                </a:moveTo>
                <a:cubicBezTo>
                  <a:pt x="207261" y="1119765"/>
                  <a:pt x="216628" y="1122233"/>
                  <a:pt x="223683" y="1126990"/>
                </a:cubicBezTo>
                <a:cubicBezTo>
                  <a:pt x="230738" y="1131747"/>
                  <a:pt x="235892" y="1137719"/>
                  <a:pt x="239144" y="1144906"/>
                </a:cubicBezTo>
                <a:cubicBezTo>
                  <a:pt x="242396" y="1152093"/>
                  <a:pt x="244160" y="1159421"/>
                  <a:pt x="244433" y="1166891"/>
                </a:cubicBezTo>
                <a:lnTo>
                  <a:pt x="230313" y="1169978"/>
                </a:lnTo>
                <a:cubicBezTo>
                  <a:pt x="229598" y="1165231"/>
                  <a:pt x="228283" y="1160031"/>
                  <a:pt x="226368" y="1154378"/>
                </a:cubicBezTo>
                <a:cubicBezTo>
                  <a:pt x="224453" y="1148725"/>
                  <a:pt x="221079" y="1143830"/>
                  <a:pt x="216248" y="1139693"/>
                </a:cubicBezTo>
                <a:cubicBezTo>
                  <a:pt x="211417" y="1135555"/>
                  <a:pt x="204271" y="1133386"/>
                  <a:pt x="194809" y="1133184"/>
                </a:cubicBezTo>
                <a:cubicBezTo>
                  <a:pt x="181371" y="1133013"/>
                  <a:pt x="171069" y="1139144"/>
                  <a:pt x="163903" y="1151576"/>
                </a:cubicBezTo>
                <a:cubicBezTo>
                  <a:pt x="156737" y="1164009"/>
                  <a:pt x="153060" y="1183768"/>
                  <a:pt x="152872" y="1210853"/>
                </a:cubicBezTo>
                <a:cubicBezTo>
                  <a:pt x="158779" y="1207153"/>
                  <a:pt x="165618" y="1204032"/>
                  <a:pt x="173390" y="1201487"/>
                </a:cubicBezTo>
                <a:cubicBezTo>
                  <a:pt x="181162" y="1198942"/>
                  <a:pt x="189931" y="1197617"/>
                  <a:pt x="199697" y="1197510"/>
                </a:cubicBezTo>
                <a:cubicBezTo>
                  <a:pt x="214060" y="1197626"/>
                  <a:pt x="225524" y="1202144"/>
                  <a:pt x="234089" y="1211062"/>
                </a:cubicBezTo>
                <a:cubicBezTo>
                  <a:pt x="242654" y="1219981"/>
                  <a:pt x="247043" y="1232603"/>
                  <a:pt x="247256" y="1248928"/>
                </a:cubicBezTo>
                <a:cubicBezTo>
                  <a:pt x="246919" y="1267841"/>
                  <a:pt x="241812" y="1282039"/>
                  <a:pt x="231934" y="1291520"/>
                </a:cubicBezTo>
                <a:cubicBezTo>
                  <a:pt x="222056" y="1301002"/>
                  <a:pt x="209423" y="1305745"/>
                  <a:pt x="194037" y="1305748"/>
                </a:cubicBezTo>
                <a:cubicBezTo>
                  <a:pt x="177069" y="1306088"/>
                  <a:pt x="163547" y="1299051"/>
                  <a:pt x="153470" y="1284638"/>
                </a:cubicBezTo>
                <a:cubicBezTo>
                  <a:pt x="143394" y="1270226"/>
                  <a:pt x="138233" y="1246402"/>
                  <a:pt x="137988" y="1213166"/>
                </a:cubicBezTo>
                <a:cubicBezTo>
                  <a:pt x="138233" y="1179566"/>
                  <a:pt x="143523" y="1155483"/>
                  <a:pt x="153856" y="1140918"/>
                </a:cubicBezTo>
                <a:cubicBezTo>
                  <a:pt x="164190" y="1126353"/>
                  <a:pt x="178098" y="1119242"/>
                  <a:pt x="195580" y="1119586"/>
                </a:cubicBezTo>
                <a:close/>
                <a:moveTo>
                  <a:pt x="135931" y="842778"/>
                </a:moveTo>
                <a:lnTo>
                  <a:pt x="245455" y="842778"/>
                </a:lnTo>
                <a:lnTo>
                  <a:pt x="245455" y="851759"/>
                </a:lnTo>
                <a:lnTo>
                  <a:pt x="165498" y="1022768"/>
                </a:lnTo>
                <a:lnTo>
                  <a:pt x="149557" y="1022768"/>
                </a:lnTo>
                <a:lnTo>
                  <a:pt x="226945" y="857148"/>
                </a:lnTo>
                <a:lnTo>
                  <a:pt x="135931" y="857148"/>
                </a:lnTo>
                <a:close/>
                <a:moveTo>
                  <a:pt x="189665" y="659035"/>
                </a:moveTo>
                <a:cubicBezTo>
                  <a:pt x="175289" y="659046"/>
                  <a:pt x="164613" y="662112"/>
                  <a:pt x="157634" y="668233"/>
                </a:cubicBezTo>
                <a:cubicBezTo>
                  <a:pt x="150656" y="674354"/>
                  <a:pt x="147182" y="683467"/>
                  <a:pt x="147215" y="695570"/>
                </a:cubicBezTo>
                <a:cubicBezTo>
                  <a:pt x="147558" y="707797"/>
                  <a:pt x="151760" y="716984"/>
                  <a:pt x="159821" y="723132"/>
                </a:cubicBezTo>
                <a:cubicBezTo>
                  <a:pt x="167882" y="729280"/>
                  <a:pt x="177744" y="732357"/>
                  <a:pt x="189407" y="732362"/>
                </a:cubicBezTo>
                <a:cubicBezTo>
                  <a:pt x="201317" y="732357"/>
                  <a:pt x="211329" y="729280"/>
                  <a:pt x="219444" y="723132"/>
                </a:cubicBezTo>
                <a:cubicBezTo>
                  <a:pt x="227559" y="716984"/>
                  <a:pt x="231782" y="707797"/>
                  <a:pt x="232114" y="695570"/>
                </a:cubicBezTo>
                <a:cubicBezTo>
                  <a:pt x="232147" y="683467"/>
                  <a:pt x="228673" y="674354"/>
                  <a:pt x="221695" y="668233"/>
                </a:cubicBezTo>
                <a:cubicBezTo>
                  <a:pt x="214716" y="662112"/>
                  <a:pt x="204040" y="659046"/>
                  <a:pt x="189665" y="659035"/>
                </a:cubicBezTo>
                <a:close/>
                <a:moveTo>
                  <a:pt x="189664" y="573396"/>
                </a:moveTo>
                <a:cubicBezTo>
                  <a:pt x="176527" y="573487"/>
                  <a:pt x="167039" y="576650"/>
                  <a:pt x="161202" y="582884"/>
                </a:cubicBezTo>
                <a:cubicBezTo>
                  <a:pt x="155365" y="589118"/>
                  <a:pt x="152503" y="597876"/>
                  <a:pt x="152615" y="609159"/>
                </a:cubicBezTo>
                <a:cubicBezTo>
                  <a:pt x="152712" y="618888"/>
                  <a:pt x="155992" y="627282"/>
                  <a:pt x="162456" y="634342"/>
                </a:cubicBezTo>
                <a:cubicBezTo>
                  <a:pt x="168921" y="641401"/>
                  <a:pt x="177990" y="645099"/>
                  <a:pt x="189664" y="645437"/>
                </a:cubicBezTo>
                <a:cubicBezTo>
                  <a:pt x="201339" y="645099"/>
                  <a:pt x="210408" y="641401"/>
                  <a:pt x="216872" y="634342"/>
                </a:cubicBezTo>
                <a:cubicBezTo>
                  <a:pt x="223337" y="627282"/>
                  <a:pt x="226617" y="618888"/>
                  <a:pt x="226714" y="609159"/>
                </a:cubicBezTo>
                <a:cubicBezTo>
                  <a:pt x="226826" y="597876"/>
                  <a:pt x="223964" y="589118"/>
                  <a:pt x="218127" y="582884"/>
                </a:cubicBezTo>
                <a:cubicBezTo>
                  <a:pt x="212289" y="576650"/>
                  <a:pt x="202802" y="573487"/>
                  <a:pt x="189664" y="573396"/>
                </a:cubicBezTo>
                <a:close/>
                <a:moveTo>
                  <a:pt x="189664" y="559798"/>
                </a:moveTo>
                <a:cubicBezTo>
                  <a:pt x="206820" y="559920"/>
                  <a:pt x="219839" y="564234"/>
                  <a:pt x="228720" y="572740"/>
                </a:cubicBezTo>
                <a:cubicBezTo>
                  <a:pt x="237602" y="581246"/>
                  <a:pt x="242065" y="593214"/>
                  <a:pt x="242112" y="608645"/>
                </a:cubicBezTo>
                <a:cubicBezTo>
                  <a:pt x="242075" y="617623"/>
                  <a:pt x="239775" y="625781"/>
                  <a:pt x="235211" y="633118"/>
                </a:cubicBezTo>
                <a:cubicBezTo>
                  <a:pt x="230647" y="640454"/>
                  <a:pt x="224041" y="646357"/>
                  <a:pt x="215392" y="650825"/>
                </a:cubicBezTo>
                <a:cubicBezTo>
                  <a:pt x="224373" y="653246"/>
                  <a:pt x="231870" y="657904"/>
                  <a:pt x="237883" y="664798"/>
                </a:cubicBezTo>
                <a:cubicBezTo>
                  <a:pt x="243897" y="671693"/>
                  <a:pt x="247021" y="681693"/>
                  <a:pt x="247256" y="694798"/>
                </a:cubicBezTo>
                <a:cubicBezTo>
                  <a:pt x="247086" y="710100"/>
                  <a:pt x="241968" y="722390"/>
                  <a:pt x="231903" y="731668"/>
                </a:cubicBezTo>
                <a:cubicBezTo>
                  <a:pt x="221837" y="740946"/>
                  <a:pt x="207844" y="745710"/>
                  <a:pt x="189922" y="745960"/>
                </a:cubicBezTo>
                <a:cubicBezTo>
                  <a:pt x="171754" y="745710"/>
                  <a:pt x="157610" y="740946"/>
                  <a:pt x="147491" y="731668"/>
                </a:cubicBezTo>
                <a:cubicBezTo>
                  <a:pt x="137372" y="722390"/>
                  <a:pt x="132233" y="710100"/>
                  <a:pt x="132073" y="694798"/>
                </a:cubicBezTo>
                <a:cubicBezTo>
                  <a:pt x="132308" y="681693"/>
                  <a:pt x="135432" y="671693"/>
                  <a:pt x="141445" y="664798"/>
                </a:cubicBezTo>
                <a:cubicBezTo>
                  <a:pt x="147459" y="657904"/>
                  <a:pt x="154956" y="653246"/>
                  <a:pt x="163936" y="650825"/>
                </a:cubicBezTo>
                <a:cubicBezTo>
                  <a:pt x="155287" y="646357"/>
                  <a:pt x="148681" y="640454"/>
                  <a:pt x="144118" y="633118"/>
                </a:cubicBezTo>
                <a:cubicBezTo>
                  <a:pt x="139554" y="625781"/>
                  <a:pt x="137254" y="617623"/>
                  <a:pt x="137217" y="608645"/>
                </a:cubicBezTo>
                <a:cubicBezTo>
                  <a:pt x="137263" y="593214"/>
                  <a:pt x="141727" y="581246"/>
                  <a:pt x="150608" y="572740"/>
                </a:cubicBezTo>
                <a:cubicBezTo>
                  <a:pt x="159490" y="564234"/>
                  <a:pt x="172508" y="559920"/>
                  <a:pt x="189664" y="559798"/>
                </a:cubicBezTo>
                <a:close/>
                <a:moveTo>
                  <a:pt x="182977" y="293502"/>
                </a:moveTo>
                <a:cubicBezTo>
                  <a:pt x="171218" y="293695"/>
                  <a:pt x="161806" y="297618"/>
                  <a:pt x="154741" y="305272"/>
                </a:cubicBezTo>
                <a:cubicBezTo>
                  <a:pt x="147677" y="312926"/>
                  <a:pt x="144054" y="323153"/>
                  <a:pt x="143871" y="335952"/>
                </a:cubicBezTo>
                <a:cubicBezTo>
                  <a:pt x="143995" y="348275"/>
                  <a:pt x="147157" y="357848"/>
                  <a:pt x="153358" y="364671"/>
                </a:cubicBezTo>
                <a:cubicBezTo>
                  <a:pt x="159560" y="371494"/>
                  <a:pt x="168061" y="374957"/>
                  <a:pt x="178861" y="375059"/>
                </a:cubicBezTo>
                <a:cubicBezTo>
                  <a:pt x="187029" y="375059"/>
                  <a:pt x="194941" y="373901"/>
                  <a:pt x="202595" y="371585"/>
                </a:cubicBezTo>
                <a:cubicBezTo>
                  <a:pt x="210249" y="369270"/>
                  <a:pt x="217260" y="365797"/>
                  <a:pt x="223627" y="361166"/>
                </a:cubicBezTo>
                <a:cubicBezTo>
                  <a:pt x="222593" y="337073"/>
                  <a:pt x="218680" y="319717"/>
                  <a:pt x="211889" y="309099"/>
                </a:cubicBezTo>
                <a:cubicBezTo>
                  <a:pt x="205098" y="298481"/>
                  <a:pt x="195461" y="293282"/>
                  <a:pt x="182977" y="293502"/>
                </a:cubicBezTo>
                <a:close/>
                <a:moveTo>
                  <a:pt x="183749" y="279904"/>
                </a:moveTo>
                <a:cubicBezTo>
                  <a:pt x="201125" y="279618"/>
                  <a:pt x="214604" y="286869"/>
                  <a:pt x="224187" y="301657"/>
                </a:cubicBezTo>
                <a:cubicBezTo>
                  <a:pt x="233770" y="316445"/>
                  <a:pt x="238631" y="340483"/>
                  <a:pt x="238769" y="373772"/>
                </a:cubicBezTo>
                <a:cubicBezTo>
                  <a:pt x="238524" y="405856"/>
                  <a:pt x="233234" y="429306"/>
                  <a:pt x="222901" y="444123"/>
                </a:cubicBezTo>
                <a:cubicBezTo>
                  <a:pt x="212567" y="458940"/>
                  <a:pt x="198659" y="466255"/>
                  <a:pt x="181176" y="466066"/>
                </a:cubicBezTo>
                <a:cubicBezTo>
                  <a:pt x="170933" y="466072"/>
                  <a:pt x="161384" y="464200"/>
                  <a:pt x="152528" y="460451"/>
                </a:cubicBezTo>
                <a:cubicBezTo>
                  <a:pt x="143673" y="456701"/>
                  <a:pt x="135998" y="451038"/>
                  <a:pt x="129502" y="443463"/>
                </a:cubicBezTo>
                <a:lnTo>
                  <a:pt x="138996" y="432913"/>
                </a:lnTo>
                <a:cubicBezTo>
                  <a:pt x="144237" y="439356"/>
                  <a:pt x="150526" y="444224"/>
                  <a:pt x="157862" y="447515"/>
                </a:cubicBezTo>
                <a:cubicBezTo>
                  <a:pt x="165199" y="450807"/>
                  <a:pt x="172970" y="452458"/>
                  <a:pt x="181176" y="452468"/>
                </a:cubicBezTo>
                <a:cubicBezTo>
                  <a:pt x="194517" y="452473"/>
                  <a:pt x="204883" y="446160"/>
                  <a:pt x="212275" y="433529"/>
                </a:cubicBezTo>
                <a:cubicBezTo>
                  <a:pt x="219666" y="420897"/>
                  <a:pt x="223536" y="401921"/>
                  <a:pt x="223885" y="376598"/>
                </a:cubicBezTo>
                <a:cubicBezTo>
                  <a:pt x="218090" y="380265"/>
                  <a:pt x="211412" y="383259"/>
                  <a:pt x="203849" y="385579"/>
                </a:cubicBezTo>
                <a:cubicBezTo>
                  <a:pt x="196286" y="387899"/>
                  <a:pt x="187871" y="389096"/>
                  <a:pt x="178604" y="389171"/>
                </a:cubicBezTo>
                <a:cubicBezTo>
                  <a:pt x="164289" y="389108"/>
                  <a:pt x="152600" y="384612"/>
                  <a:pt x="143536" y="375683"/>
                </a:cubicBezTo>
                <a:cubicBezTo>
                  <a:pt x="134473" y="366754"/>
                  <a:pt x="129795" y="353767"/>
                  <a:pt x="129502" y="336724"/>
                </a:cubicBezTo>
                <a:cubicBezTo>
                  <a:pt x="129881" y="318261"/>
                  <a:pt x="135159" y="304192"/>
                  <a:pt x="145337" y="294518"/>
                </a:cubicBezTo>
                <a:cubicBezTo>
                  <a:pt x="155516" y="284843"/>
                  <a:pt x="168320" y="279972"/>
                  <a:pt x="183749" y="279904"/>
                </a:cubicBezTo>
                <a:close/>
                <a:moveTo>
                  <a:pt x="189407" y="13608"/>
                </a:moveTo>
                <a:cubicBezTo>
                  <a:pt x="175841" y="13410"/>
                  <a:pt x="165475" y="19658"/>
                  <a:pt x="158309" y="32354"/>
                </a:cubicBezTo>
                <a:cubicBezTo>
                  <a:pt x="151143" y="45049"/>
                  <a:pt x="147531" y="65381"/>
                  <a:pt x="147472" y="93349"/>
                </a:cubicBezTo>
                <a:cubicBezTo>
                  <a:pt x="147531" y="122195"/>
                  <a:pt x="151143" y="142699"/>
                  <a:pt x="158309" y="154858"/>
                </a:cubicBezTo>
                <a:cubicBezTo>
                  <a:pt x="165475" y="167017"/>
                  <a:pt x="175841" y="172923"/>
                  <a:pt x="189407" y="172574"/>
                </a:cubicBezTo>
                <a:cubicBezTo>
                  <a:pt x="203445" y="172933"/>
                  <a:pt x="214025" y="167006"/>
                  <a:pt x="221148" y="154794"/>
                </a:cubicBezTo>
                <a:cubicBezTo>
                  <a:pt x="228271" y="142581"/>
                  <a:pt x="231841" y="121928"/>
                  <a:pt x="231857" y="92834"/>
                </a:cubicBezTo>
                <a:cubicBezTo>
                  <a:pt x="231841" y="63988"/>
                  <a:pt x="228271" y="43484"/>
                  <a:pt x="221148" y="31325"/>
                </a:cubicBezTo>
                <a:cubicBezTo>
                  <a:pt x="214025" y="19165"/>
                  <a:pt x="203445" y="13260"/>
                  <a:pt x="189407" y="13608"/>
                </a:cubicBezTo>
                <a:close/>
                <a:moveTo>
                  <a:pt x="44491" y="3096"/>
                </a:moveTo>
                <a:lnTo>
                  <a:pt x="59375" y="3096"/>
                </a:lnTo>
                <a:lnTo>
                  <a:pt x="59375" y="169488"/>
                </a:lnTo>
                <a:lnTo>
                  <a:pt x="99237" y="169488"/>
                </a:lnTo>
                <a:lnTo>
                  <a:pt x="99237" y="183086"/>
                </a:lnTo>
                <a:lnTo>
                  <a:pt x="0" y="183086"/>
                </a:lnTo>
                <a:lnTo>
                  <a:pt x="0" y="169488"/>
                </a:lnTo>
                <a:lnTo>
                  <a:pt x="44491" y="169488"/>
                </a:lnTo>
                <a:lnTo>
                  <a:pt x="44491" y="19009"/>
                </a:lnTo>
                <a:lnTo>
                  <a:pt x="257" y="41645"/>
                </a:lnTo>
                <a:lnTo>
                  <a:pt x="257" y="26726"/>
                </a:lnTo>
                <a:close/>
                <a:moveTo>
                  <a:pt x="190179" y="10"/>
                </a:moveTo>
                <a:cubicBezTo>
                  <a:pt x="207945" y="-318"/>
                  <a:pt x="221735" y="6760"/>
                  <a:pt x="231549" y="21246"/>
                </a:cubicBezTo>
                <a:cubicBezTo>
                  <a:pt x="241363" y="35732"/>
                  <a:pt x="246341" y="59595"/>
                  <a:pt x="246484" y="92834"/>
                </a:cubicBezTo>
                <a:cubicBezTo>
                  <a:pt x="246277" y="126433"/>
                  <a:pt x="241041" y="150478"/>
                  <a:pt x="230777" y="164969"/>
                </a:cubicBezTo>
                <a:cubicBezTo>
                  <a:pt x="220513" y="179460"/>
                  <a:pt x="206466" y="186528"/>
                  <a:pt x="188635" y="186172"/>
                </a:cubicBezTo>
                <a:cubicBezTo>
                  <a:pt x="171668" y="186511"/>
                  <a:pt x="158146" y="179476"/>
                  <a:pt x="148069" y="165065"/>
                </a:cubicBezTo>
                <a:cubicBezTo>
                  <a:pt x="137993" y="150655"/>
                  <a:pt x="132833" y="126835"/>
                  <a:pt x="132588" y="93606"/>
                </a:cubicBezTo>
                <a:cubicBezTo>
                  <a:pt x="132833" y="61122"/>
                  <a:pt x="138122" y="37356"/>
                  <a:pt x="148455" y="22307"/>
                </a:cubicBezTo>
                <a:cubicBezTo>
                  <a:pt x="158789" y="7259"/>
                  <a:pt x="172697" y="-174"/>
                  <a:pt x="190179" y="10"/>
                </a:cubicBez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3175" cap="rnd"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9407 w 248541"/>
                      <a:gd name="connsiteY0" fmla="*/ 2812551 h 2985128"/>
                      <a:gd name="connsiteX1" fmla="*/ 158309 w 248541"/>
                      <a:gd name="connsiteY1" fmla="*/ 2831297 h 2985128"/>
                      <a:gd name="connsiteX2" fmla="*/ 147472 w 248541"/>
                      <a:gd name="connsiteY2" fmla="*/ 2892292 h 2985128"/>
                      <a:gd name="connsiteX3" fmla="*/ 158309 w 248541"/>
                      <a:gd name="connsiteY3" fmla="*/ 2953801 h 2985128"/>
                      <a:gd name="connsiteX4" fmla="*/ 189407 w 248541"/>
                      <a:gd name="connsiteY4" fmla="*/ 2971518 h 2985128"/>
                      <a:gd name="connsiteX5" fmla="*/ 221148 w 248541"/>
                      <a:gd name="connsiteY5" fmla="*/ 2953737 h 2985128"/>
                      <a:gd name="connsiteX6" fmla="*/ 231857 w 248541"/>
                      <a:gd name="connsiteY6" fmla="*/ 2891778 h 2985128"/>
                      <a:gd name="connsiteX7" fmla="*/ 221148 w 248541"/>
                      <a:gd name="connsiteY7" fmla="*/ 2830268 h 2985128"/>
                      <a:gd name="connsiteX8" fmla="*/ 189407 w 248541"/>
                      <a:gd name="connsiteY8" fmla="*/ 2812551 h 2985128"/>
                      <a:gd name="connsiteX9" fmla="*/ 190179 w 248541"/>
                      <a:gd name="connsiteY9" fmla="*/ 2798953 h 2985128"/>
                      <a:gd name="connsiteX10" fmla="*/ 231549 w 248541"/>
                      <a:gd name="connsiteY10" fmla="*/ 2820189 h 2985128"/>
                      <a:gd name="connsiteX11" fmla="*/ 246484 w 248541"/>
                      <a:gd name="connsiteY11" fmla="*/ 2891778 h 2985128"/>
                      <a:gd name="connsiteX12" fmla="*/ 230777 w 248541"/>
                      <a:gd name="connsiteY12" fmla="*/ 2963912 h 2985128"/>
                      <a:gd name="connsiteX13" fmla="*/ 188635 w 248541"/>
                      <a:gd name="connsiteY13" fmla="*/ 2985116 h 2985128"/>
                      <a:gd name="connsiteX14" fmla="*/ 148069 w 248541"/>
                      <a:gd name="connsiteY14" fmla="*/ 2964009 h 2985128"/>
                      <a:gd name="connsiteX15" fmla="*/ 132588 w 248541"/>
                      <a:gd name="connsiteY15" fmla="*/ 2892549 h 2985128"/>
                      <a:gd name="connsiteX16" fmla="*/ 148455 w 248541"/>
                      <a:gd name="connsiteY16" fmla="*/ 2821250 h 2985128"/>
                      <a:gd name="connsiteX17" fmla="*/ 190179 w 248541"/>
                      <a:gd name="connsiteY17" fmla="*/ 2798953 h 2985128"/>
                      <a:gd name="connsiteX18" fmla="*/ 187366 w 248541"/>
                      <a:gd name="connsiteY18" fmla="*/ 2522142 h 2985128"/>
                      <a:gd name="connsiteX19" fmla="*/ 202250 w 248541"/>
                      <a:gd name="connsiteY19" fmla="*/ 2522142 h 2985128"/>
                      <a:gd name="connsiteX20" fmla="*/ 202250 w 248541"/>
                      <a:gd name="connsiteY20" fmla="*/ 2688534 h 2985128"/>
                      <a:gd name="connsiteX21" fmla="*/ 242112 w 248541"/>
                      <a:gd name="connsiteY21" fmla="*/ 2688534 h 2985128"/>
                      <a:gd name="connsiteX22" fmla="*/ 242112 w 248541"/>
                      <a:gd name="connsiteY22" fmla="*/ 2702132 h 2985128"/>
                      <a:gd name="connsiteX23" fmla="*/ 142875 w 248541"/>
                      <a:gd name="connsiteY23" fmla="*/ 2702132 h 2985128"/>
                      <a:gd name="connsiteX24" fmla="*/ 142875 w 248541"/>
                      <a:gd name="connsiteY24" fmla="*/ 2688534 h 2985128"/>
                      <a:gd name="connsiteX25" fmla="*/ 187366 w 248541"/>
                      <a:gd name="connsiteY25" fmla="*/ 2688534 h 2985128"/>
                      <a:gd name="connsiteX26" fmla="*/ 187366 w 248541"/>
                      <a:gd name="connsiteY26" fmla="*/ 2538055 h 2985128"/>
                      <a:gd name="connsiteX27" fmla="*/ 143132 w 248541"/>
                      <a:gd name="connsiteY27" fmla="*/ 2560691 h 2985128"/>
                      <a:gd name="connsiteX28" fmla="*/ 143132 w 248541"/>
                      <a:gd name="connsiteY28" fmla="*/ 2545771 h 2985128"/>
                      <a:gd name="connsiteX29" fmla="*/ 187366 w 248541"/>
                      <a:gd name="connsiteY29" fmla="*/ 2522142 h 2985128"/>
                      <a:gd name="connsiteX30" fmla="*/ 185807 w 248541"/>
                      <a:gd name="connsiteY30" fmla="*/ 2239162 h 2985128"/>
                      <a:gd name="connsiteX31" fmla="*/ 224316 w 248541"/>
                      <a:gd name="connsiteY31" fmla="*/ 2252267 h 2985128"/>
                      <a:gd name="connsiteX32" fmla="*/ 237740 w 248541"/>
                      <a:gd name="connsiteY32" fmla="*/ 2292397 h 2985128"/>
                      <a:gd name="connsiteX33" fmla="*/ 231995 w 248541"/>
                      <a:gd name="connsiteY33" fmla="*/ 2319111 h 2985128"/>
                      <a:gd name="connsiteX34" fmla="*/ 214109 w 248541"/>
                      <a:gd name="connsiteY34" fmla="*/ 2346404 h 2985128"/>
                      <a:gd name="connsiteX35" fmla="*/ 160078 w 248541"/>
                      <a:gd name="connsiteY35" fmla="*/ 2408126 h 2985128"/>
                      <a:gd name="connsiteX36" fmla="*/ 242112 w 248541"/>
                      <a:gd name="connsiteY36" fmla="*/ 2408126 h 2985128"/>
                      <a:gd name="connsiteX37" fmla="*/ 242112 w 248541"/>
                      <a:gd name="connsiteY37" fmla="*/ 2422238 h 2985128"/>
                      <a:gd name="connsiteX38" fmla="*/ 138495 w 248541"/>
                      <a:gd name="connsiteY38" fmla="*/ 2422238 h 2985128"/>
                      <a:gd name="connsiteX39" fmla="*/ 138495 w 248541"/>
                      <a:gd name="connsiteY39" fmla="*/ 2411718 h 2985128"/>
                      <a:gd name="connsiteX40" fmla="*/ 201502 w 248541"/>
                      <a:gd name="connsiteY40" fmla="*/ 2338946 h 2985128"/>
                      <a:gd name="connsiteX41" fmla="*/ 217582 w 248541"/>
                      <a:gd name="connsiteY41" fmla="*/ 2315060 h 2985128"/>
                      <a:gd name="connsiteX42" fmla="*/ 222856 w 248541"/>
                      <a:gd name="connsiteY42" fmla="*/ 2293683 h 2985128"/>
                      <a:gd name="connsiteX43" fmla="*/ 213112 w 248541"/>
                      <a:gd name="connsiteY43" fmla="*/ 2262123 h 2985128"/>
                      <a:gd name="connsiteX44" fmla="*/ 186579 w 248541"/>
                      <a:gd name="connsiteY44" fmla="*/ 2252760 h 2985128"/>
                      <a:gd name="connsiteX45" fmla="*/ 164948 w 248541"/>
                      <a:gd name="connsiteY45" fmla="*/ 2258699 h 2985128"/>
                      <a:gd name="connsiteX46" fmla="*/ 153493 w 248541"/>
                      <a:gd name="connsiteY46" fmla="*/ 2272819 h 2985128"/>
                      <a:gd name="connsiteX47" fmla="*/ 149015 w 248541"/>
                      <a:gd name="connsiteY47" fmla="*/ 2289568 h 2985128"/>
                      <a:gd name="connsiteX48" fmla="*/ 134902 w 248541"/>
                      <a:gd name="connsiteY48" fmla="*/ 2286739 h 2985128"/>
                      <a:gd name="connsiteX49" fmla="*/ 140723 w 248541"/>
                      <a:gd name="connsiteY49" fmla="*/ 2265480 h 2985128"/>
                      <a:gd name="connsiteX50" fmla="*/ 157172 w 248541"/>
                      <a:gd name="connsiteY50" fmla="*/ 2247035 h 2985128"/>
                      <a:gd name="connsiteX51" fmla="*/ 185807 w 248541"/>
                      <a:gd name="connsiteY51" fmla="*/ 2239162 h 2985128"/>
                      <a:gd name="connsiteX52" fmla="*/ 185807 w 248541"/>
                      <a:gd name="connsiteY52" fmla="*/ 1959268 h 2985128"/>
                      <a:gd name="connsiteX53" fmla="*/ 225377 w 248541"/>
                      <a:gd name="connsiteY53" fmla="*/ 1972257 h 2985128"/>
                      <a:gd name="connsiteX54" fmla="*/ 239283 w 248541"/>
                      <a:gd name="connsiteY54" fmla="*/ 2008378 h 2985128"/>
                      <a:gd name="connsiteX55" fmla="*/ 232672 w 248541"/>
                      <a:gd name="connsiteY55" fmla="*/ 2032840 h 2985128"/>
                      <a:gd name="connsiteX56" fmla="*/ 211798 w 248541"/>
                      <a:gd name="connsiteY56" fmla="*/ 2050039 h 2985128"/>
                      <a:gd name="connsiteX57" fmla="*/ 236308 w 248541"/>
                      <a:gd name="connsiteY57" fmla="*/ 2064751 h 2985128"/>
                      <a:gd name="connsiteX58" fmla="*/ 245198 w 248541"/>
                      <a:gd name="connsiteY58" fmla="*/ 2095297 h 2985128"/>
                      <a:gd name="connsiteX59" fmla="*/ 229752 w 248541"/>
                      <a:gd name="connsiteY59" fmla="*/ 2132617 h 2985128"/>
                      <a:gd name="connsiteX60" fmla="*/ 190195 w 248541"/>
                      <a:gd name="connsiteY60" fmla="*/ 2145430 h 2985128"/>
                      <a:gd name="connsiteX61" fmla="*/ 161552 w 248541"/>
                      <a:gd name="connsiteY61" fmla="*/ 2139815 h 2985128"/>
                      <a:gd name="connsiteX62" fmla="*/ 138503 w 248541"/>
                      <a:gd name="connsiteY62" fmla="*/ 2122827 h 2985128"/>
                      <a:gd name="connsiteX63" fmla="*/ 148018 w 248541"/>
                      <a:gd name="connsiteY63" fmla="*/ 2112278 h 2985128"/>
                      <a:gd name="connsiteX64" fmla="*/ 166888 w 248541"/>
                      <a:gd name="connsiteY64" fmla="*/ 2126879 h 2985128"/>
                      <a:gd name="connsiteX65" fmla="*/ 190195 w 248541"/>
                      <a:gd name="connsiteY65" fmla="*/ 2131832 h 2985128"/>
                      <a:gd name="connsiteX66" fmla="*/ 218420 w 248541"/>
                      <a:gd name="connsiteY66" fmla="*/ 2122827 h 2985128"/>
                      <a:gd name="connsiteX67" fmla="*/ 230057 w 248541"/>
                      <a:gd name="connsiteY67" fmla="*/ 2096069 h 2985128"/>
                      <a:gd name="connsiteX68" fmla="*/ 217839 w 248541"/>
                      <a:gd name="connsiteY68" fmla="*/ 2066963 h 2985128"/>
                      <a:gd name="connsiteX69" fmla="*/ 185549 w 248541"/>
                      <a:gd name="connsiteY69" fmla="*/ 2058505 h 2985128"/>
                      <a:gd name="connsiteX70" fmla="*/ 168826 w 248541"/>
                      <a:gd name="connsiteY70" fmla="*/ 2058505 h 2985128"/>
                      <a:gd name="connsiteX71" fmla="*/ 168826 w 248541"/>
                      <a:gd name="connsiteY71" fmla="*/ 2044907 h 2985128"/>
                      <a:gd name="connsiteX72" fmla="*/ 186064 w 248541"/>
                      <a:gd name="connsiteY72" fmla="*/ 2044907 h 2985128"/>
                      <a:gd name="connsiteX73" fmla="*/ 213658 w 248541"/>
                      <a:gd name="connsiteY73" fmla="*/ 2033891 h 2985128"/>
                      <a:gd name="connsiteX74" fmla="*/ 223885 w 248541"/>
                      <a:gd name="connsiteY74" fmla="*/ 2008889 h 2985128"/>
                      <a:gd name="connsiteX75" fmla="*/ 215169 w 248541"/>
                      <a:gd name="connsiteY75" fmla="*/ 1982913 h 2985128"/>
                      <a:gd name="connsiteX76" fmla="*/ 186579 w 248541"/>
                      <a:gd name="connsiteY76" fmla="*/ 1972866 h 2985128"/>
                      <a:gd name="connsiteX77" fmla="*/ 164814 w 248541"/>
                      <a:gd name="connsiteY77" fmla="*/ 1978849 h 2985128"/>
                      <a:gd name="connsiteX78" fmla="*/ 153112 w 248541"/>
                      <a:gd name="connsiteY78" fmla="*/ 1993065 h 2985128"/>
                      <a:gd name="connsiteX79" fmla="*/ 148500 w 248541"/>
                      <a:gd name="connsiteY79" fmla="*/ 2009911 h 2985128"/>
                      <a:gd name="connsiteX80" fmla="*/ 134388 w 248541"/>
                      <a:gd name="connsiteY80" fmla="*/ 2006845 h 2985128"/>
                      <a:gd name="connsiteX81" fmla="*/ 140342 w 248541"/>
                      <a:gd name="connsiteY81" fmla="*/ 1985518 h 2985128"/>
                      <a:gd name="connsiteX82" fmla="*/ 157038 w 248541"/>
                      <a:gd name="connsiteY82" fmla="*/ 1967107 h 2985128"/>
                      <a:gd name="connsiteX83" fmla="*/ 185807 w 248541"/>
                      <a:gd name="connsiteY83" fmla="*/ 1959268 h 2985128"/>
                      <a:gd name="connsiteX84" fmla="*/ 209997 w 248541"/>
                      <a:gd name="connsiteY84" fmla="*/ 1702230 h 2985128"/>
                      <a:gd name="connsiteX85" fmla="*/ 146989 w 248541"/>
                      <a:gd name="connsiteY85" fmla="*/ 1800246 h 2985128"/>
                      <a:gd name="connsiteX86" fmla="*/ 209997 w 248541"/>
                      <a:gd name="connsiteY86" fmla="*/ 1800246 h 2985128"/>
                      <a:gd name="connsiteX87" fmla="*/ 209997 w 248541"/>
                      <a:gd name="connsiteY87" fmla="*/ 1702230 h 2985128"/>
                      <a:gd name="connsiteX88" fmla="*/ 206654 w 248541"/>
                      <a:gd name="connsiteY88" fmla="*/ 1682460 h 2985128"/>
                      <a:gd name="connsiteX89" fmla="*/ 224881 w 248541"/>
                      <a:gd name="connsiteY89" fmla="*/ 1682460 h 2985128"/>
                      <a:gd name="connsiteX90" fmla="*/ 224881 w 248541"/>
                      <a:gd name="connsiteY90" fmla="*/ 1800246 h 2985128"/>
                      <a:gd name="connsiteX91" fmla="*/ 248541 w 248541"/>
                      <a:gd name="connsiteY91" fmla="*/ 1800246 h 2985128"/>
                      <a:gd name="connsiteX92" fmla="*/ 248541 w 248541"/>
                      <a:gd name="connsiteY92" fmla="*/ 1814873 h 2985128"/>
                      <a:gd name="connsiteX93" fmla="*/ 224881 w 248541"/>
                      <a:gd name="connsiteY93" fmla="*/ 1814873 h 2985128"/>
                      <a:gd name="connsiteX94" fmla="*/ 224881 w 248541"/>
                      <a:gd name="connsiteY94" fmla="*/ 1862450 h 2985128"/>
                      <a:gd name="connsiteX95" fmla="*/ 209997 w 248541"/>
                      <a:gd name="connsiteY95" fmla="*/ 1862450 h 2985128"/>
                      <a:gd name="connsiteX96" fmla="*/ 209997 w 248541"/>
                      <a:gd name="connsiteY96" fmla="*/ 1814873 h 2985128"/>
                      <a:gd name="connsiteX97" fmla="*/ 126673 w 248541"/>
                      <a:gd name="connsiteY97" fmla="*/ 1814873 h 2985128"/>
                      <a:gd name="connsiteX98" fmla="*/ 126673 w 248541"/>
                      <a:gd name="connsiteY98" fmla="*/ 1805635 h 2985128"/>
                      <a:gd name="connsiteX99" fmla="*/ 206654 w 248541"/>
                      <a:gd name="connsiteY99" fmla="*/ 1682460 h 2985128"/>
                      <a:gd name="connsiteX100" fmla="*/ 146218 w 248541"/>
                      <a:gd name="connsiteY100" fmla="*/ 1402566 h 2985128"/>
                      <a:gd name="connsiteX101" fmla="*/ 236469 w 248541"/>
                      <a:gd name="connsiteY101" fmla="*/ 1402566 h 2985128"/>
                      <a:gd name="connsiteX102" fmla="*/ 236469 w 248541"/>
                      <a:gd name="connsiteY102" fmla="*/ 1417707 h 2985128"/>
                      <a:gd name="connsiteX103" fmla="*/ 160588 w 248541"/>
                      <a:gd name="connsiteY103" fmla="*/ 1417707 h 2985128"/>
                      <a:gd name="connsiteX104" fmla="*/ 160588 w 248541"/>
                      <a:gd name="connsiteY104" fmla="*/ 1476627 h 2985128"/>
                      <a:gd name="connsiteX105" fmla="*/ 173066 w 248541"/>
                      <a:gd name="connsiteY105" fmla="*/ 1474799 h 2985128"/>
                      <a:gd name="connsiteX106" fmla="*/ 184774 w 248541"/>
                      <a:gd name="connsiteY106" fmla="*/ 1474318 h 2985128"/>
                      <a:gd name="connsiteX107" fmla="*/ 218612 w 248541"/>
                      <a:gd name="connsiteY107" fmla="*/ 1482045 h 2985128"/>
                      <a:gd name="connsiteX108" fmla="*/ 237519 w 248541"/>
                      <a:gd name="connsiteY108" fmla="*/ 1501885 h 2985128"/>
                      <a:gd name="connsiteX109" fmla="*/ 243398 w 248541"/>
                      <a:gd name="connsiteY109" fmla="*/ 1528822 h 2985128"/>
                      <a:gd name="connsiteX110" fmla="*/ 228784 w 248541"/>
                      <a:gd name="connsiteY110" fmla="*/ 1569678 h 2985128"/>
                      <a:gd name="connsiteX111" fmla="*/ 188890 w 248541"/>
                      <a:gd name="connsiteY111" fmla="*/ 1585642 h 2985128"/>
                      <a:gd name="connsiteX112" fmla="*/ 160250 w 248541"/>
                      <a:gd name="connsiteY112" fmla="*/ 1580027 h 2985128"/>
                      <a:gd name="connsiteX113" fmla="*/ 137217 w 248541"/>
                      <a:gd name="connsiteY113" fmla="*/ 1563040 h 2985128"/>
                      <a:gd name="connsiteX114" fmla="*/ 146731 w 248541"/>
                      <a:gd name="connsiteY114" fmla="*/ 1552492 h 2985128"/>
                      <a:gd name="connsiteX115" fmla="*/ 165581 w 248541"/>
                      <a:gd name="connsiteY115" fmla="*/ 1567092 h 2985128"/>
                      <a:gd name="connsiteX116" fmla="*/ 188890 w 248541"/>
                      <a:gd name="connsiteY116" fmla="*/ 1572044 h 2985128"/>
                      <a:gd name="connsiteX117" fmla="*/ 217450 w 248541"/>
                      <a:gd name="connsiteY117" fmla="*/ 1560563 h 2985128"/>
                      <a:gd name="connsiteX118" fmla="*/ 228257 w 248541"/>
                      <a:gd name="connsiteY118" fmla="*/ 1529594 h 2985128"/>
                      <a:gd name="connsiteX119" fmla="*/ 218479 w 248541"/>
                      <a:gd name="connsiteY119" fmla="*/ 1500812 h 2985128"/>
                      <a:gd name="connsiteX120" fmla="*/ 184774 w 248541"/>
                      <a:gd name="connsiteY120" fmla="*/ 1488430 h 2985128"/>
                      <a:gd name="connsiteX121" fmla="*/ 169659 w 248541"/>
                      <a:gd name="connsiteY121" fmla="*/ 1489267 h 2985128"/>
                      <a:gd name="connsiteX122" fmla="*/ 154942 w 248541"/>
                      <a:gd name="connsiteY122" fmla="*/ 1492032 h 2985128"/>
                      <a:gd name="connsiteX123" fmla="*/ 146218 w 248541"/>
                      <a:gd name="connsiteY123" fmla="*/ 1486378 h 2985128"/>
                      <a:gd name="connsiteX124" fmla="*/ 146218 w 248541"/>
                      <a:gd name="connsiteY124" fmla="*/ 1402566 h 2985128"/>
                      <a:gd name="connsiteX125" fmla="*/ 199440 w 248541"/>
                      <a:gd name="connsiteY125" fmla="*/ 1211622 h 2985128"/>
                      <a:gd name="connsiteX126" fmla="*/ 173873 w 248541"/>
                      <a:gd name="connsiteY126" fmla="*/ 1215546 h 2985128"/>
                      <a:gd name="connsiteX127" fmla="*/ 153130 w 248541"/>
                      <a:gd name="connsiteY127" fmla="*/ 1226030 h 2985128"/>
                      <a:gd name="connsiteX128" fmla="*/ 165382 w 248541"/>
                      <a:gd name="connsiteY128" fmla="*/ 1276939 h 2985128"/>
                      <a:gd name="connsiteX129" fmla="*/ 194809 w 248541"/>
                      <a:gd name="connsiteY129" fmla="*/ 1292150 h 2985128"/>
                      <a:gd name="connsiteX130" fmla="*/ 222530 w 248541"/>
                      <a:gd name="connsiteY130" fmla="*/ 1281055 h 2985128"/>
                      <a:gd name="connsiteX131" fmla="*/ 232886 w 248541"/>
                      <a:gd name="connsiteY131" fmla="*/ 1249700 h 2985128"/>
                      <a:gd name="connsiteX132" fmla="*/ 224170 w 248541"/>
                      <a:gd name="connsiteY132" fmla="*/ 1221495 h 2985128"/>
                      <a:gd name="connsiteX133" fmla="*/ 199440 w 248541"/>
                      <a:gd name="connsiteY133" fmla="*/ 1211622 h 2985128"/>
                      <a:gd name="connsiteX134" fmla="*/ 195580 w 248541"/>
                      <a:gd name="connsiteY134" fmla="*/ 1119586 h 2985128"/>
                      <a:gd name="connsiteX135" fmla="*/ 223683 w 248541"/>
                      <a:gd name="connsiteY135" fmla="*/ 1126990 h 2985128"/>
                      <a:gd name="connsiteX136" fmla="*/ 239144 w 248541"/>
                      <a:gd name="connsiteY136" fmla="*/ 1144906 h 2985128"/>
                      <a:gd name="connsiteX137" fmla="*/ 244433 w 248541"/>
                      <a:gd name="connsiteY137" fmla="*/ 1166891 h 2985128"/>
                      <a:gd name="connsiteX138" fmla="*/ 230313 w 248541"/>
                      <a:gd name="connsiteY138" fmla="*/ 1169978 h 2985128"/>
                      <a:gd name="connsiteX139" fmla="*/ 226368 w 248541"/>
                      <a:gd name="connsiteY139" fmla="*/ 1154378 h 2985128"/>
                      <a:gd name="connsiteX140" fmla="*/ 216248 w 248541"/>
                      <a:gd name="connsiteY140" fmla="*/ 1139693 h 2985128"/>
                      <a:gd name="connsiteX141" fmla="*/ 194809 w 248541"/>
                      <a:gd name="connsiteY141" fmla="*/ 1133184 h 2985128"/>
                      <a:gd name="connsiteX142" fmla="*/ 163903 w 248541"/>
                      <a:gd name="connsiteY142" fmla="*/ 1151576 h 2985128"/>
                      <a:gd name="connsiteX143" fmla="*/ 152872 w 248541"/>
                      <a:gd name="connsiteY143" fmla="*/ 1210853 h 2985128"/>
                      <a:gd name="connsiteX144" fmla="*/ 173390 w 248541"/>
                      <a:gd name="connsiteY144" fmla="*/ 1201487 h 2985128"/>
                      <a:gd name="connsiteX145" fmla="*/ 199697 w 248541"/>
                      <a:gd name="connsiteY145" fmla="*/ 1197510 h 2985128"/>
                      <a:gd name="connsiteX146" fmla="*/ 234089 w 248541"/>
                      <a:gd name="connsiteY146" fmla="*/ 1211062 h 2985128"/>
                      <a:gd name="connsiteX147" fmla="*/ 247256 w 248541"/>
                      <a:gd name="connsiteY147" fmla="*/ 1248928 h 2985128"/>
                      <a:gd name="connsiteX148" fmla="*/ 231934 w 248541"/>
                      <a:gd name="connsiteY148" fmla="*/ 1291520 h 2985128"/>
                      <a:gd name="connsiteX149" fmla="*/ 194037 w 248541"/>
                      <a:gd name="connsiteY149" fmla="*/ 1305748 h 2985128"/>
                      <a:gd name="connsiteX150" fmla="*/ 153470 w 248541"/>
                      <a:gd name="connsiteY150" fmla="*/ 1284638 h 2985128"/>
                      <a:gd name="connsiteX151" fmla="*/ 137988 w 248541"/>
                      <a:gd name="connsiteY151" fmla="*/ 1213166 h 2985128"/>
                      <a:gd name="connsiteX152" fmla="*/ 153856 w 248541"/>
                      <a:gd name="connsiteY152" fmla="*/ 1140918 h 2985128"/>
                      <a:gd name="connsiteX153" fmla="*/ 195580 w 248541"/>
                      <a:gd name="connsiteY153" fmla="*/ 1119586 h 2985128"/>
                      <a:gd name="connsiteX154" fmla="*/ 135931 w 248541"/>
                      <a:gd name="connsiteY154" fmla="*/ 842778 h 2985128"/>
                      <a:gd name="connsiteX155" fmla="*/ 245455 w 248541"/>
                      <a:gd name="connsiteY155" fmla="*/ 842778 h 2985128"/>
                      <a:gd name="connsiteX156" fmla="*/ 245455 w 248541"/>
                      <a:gd name="connsiteY156" fmla="*/ 851759 h 2985128"/>
                      <a:gd name="connsiteX157" fmla="*/ 165498 w 248541"/>
                      <a:gd name="connsiteY157" fmla="*/ 1022768 h 2985128"/>
                      <a:gd name="connsiteX158" fmla="*/ 149557 w 248541"/>
                      <a:gd name="connsiteY158" fmla="*/ 1022768 h 2985128"/>
                      <a:gd name="connsiteX159" fmla="*/ 226945 w 248541"/>
                      <a:gd name="connsiteY159" fmla="*/ 857148 h 2985128"/>
                      <a:gd name="connsiteX160" fmla="*/ 135931 w 248541"/>
                      <a:gd name="connsiteY160" fmla="*/ 857148 h 2985128"/>
                      <a:gd name="connsiteX161" fmla="*/ 135931 w 248541"/>
                      <a:gd name="connsiteY161" fmla="*/ 842778 h 2985128"/>
                      <a:gd name="connsiteX162" fmla="*/ 189665 w 248541"/>
                      <a:gd name="connsiteY162" fmla="*/ 659035 h 2985128"/>
                      <a:gd name="connsiteX163" fmla="*/ 157634 w 248541"/>
                      <a:gd name="connsiteY163" fmla="*/ 668233 h 2985128"/>
                      <a:gd name="connsiteX164" fmla="*/ 147215 w 248541"/>
                      <a:gd name="connsiteY164" fmla="*/ 695570 h 2985128"/>
                      <a:gd name="connsiteX165" fmla="*/ 159821 w 248541"/>
                      <a:gd name="connsiteY165" fmla="*/ 723132 h 2985128"/>
                      <a:gd name="connsiteX166" fmla="*/ 189407 w 248541"/>
                      <a:gd name="connsiteY166" fmla="*/ 732362 h 2985128"/>
                      <a:gd name="connsiteX167" fmla="*/ 219444 w 248541"/>
                      <a:gd name="connsiteY167" fmla="*/ 723132 h 2985128"/>
                      <a:gd name="connsiteX168" fmla="*/ 232114 w 248541"/>
                      <a:gd name="connsiteY168" fmla="*/ 695570 h 2985128"/>
                      <a:gd name="connsiteX169" fmla="*/ 221695 w 248541"/>
                      <a:gd name="connsiteY169" fmla="*/ 668233 h 2985128"/>
                      <a:gd name="connsiteX170" fmla="*/ 189665 w 248541"/>
                      <a:gd name="connsiteY170" fmla="*/ 659035 h 2985128"/>
                      <a:gd name="connsiteX171" fmla="*/ 189664 w 248541"/>
                      <a:gd name="connsiteY171" fmla="*/ 573396 h 2985128"/>
                      <a:gd name="connsiteX172" fmla="*/ 161202 w 248541"/>
                      <a:gd name="connsiteY172" fmla="*/ 582884 h 2985128"/>
                      <a:gd name="connsiteX173" fmla="*/ 152615 w 248541"/>
                      <a:gd name="connsiteY173" fmla="*/ 609159 h 2985128"/>
                      <a:gd name="connsiteX174" fmla="*/ 162456 w 248541"/>
                      <a:gd name="connsiteY174" fmla="*/ 634342 h 2985128"/>
                      <a:gd name="connsiteX175" fmla="*/ 189664 w 248541"/>
                      <a:gd name="connsiteY175" fmla="*/ 645437 h 2985128"/>
                      <a:gd name="connsiteX176" fmla="*/ 216872 w 248541"/>
                      <a:gd name="connsiteY176" fmla="*/ 634342 h 2985128"/>
                      <a:gd name="connsiteX177" fmla="*/ 226714 w 248541"/>
                      <a:gd name="connsiteY177" fmla="*/ 609159 h 2985128"/>
                      <a:gd name="connsiteX178" fmla="*/ 218127 w 248541"/>
                      <a:gd name="connsiteY178" fmla="*/ 582884 h 2985128"/>
                      <a:gd name="connsiteX179" fmla="*/ 189664 w 248541"/>
                      <a:gd name="connsiteY179" fmla="*/ 573396 h 2985128"/>
                      <a:gd name="connsiteX180" fmla="*/ 189664 w 248541"/>
                      <a:gd name="connsiteY180" fmla="*/ 559798 h 2985128"/>
                      <a:gd name="connsiteX181" fmla="*/ 228720 w 248541"/>
                      <a:gd name="connsiteY181" fmla="*/ 572740 h 2985128"/>
                      <a:gd name="connsiteX182" fmla="*/ 242112 w 248541"/>
                      <a:gd name="connsiteY182" fmla="*/ 608645 h 2985128"/>
                      <a:gd name="connsiteX183" fmla="*/ 235211 w 248541"/>
                      <a:gd name="connsiteY183" fmla="*/ 633118 h 2985128"/>
                      <a:gd name="connsiteX184" fmla="*/ 215392 w 248541"/>
                      <a:gd name="connsiteY184" fmla="*/ 650825 h 2985128"/>
                      <a:gd name="connsiteX185" fmla="*/ 237883 w 248541"/>
                      <a:gd name="connsiteY185" fmla="*/ 664798 h 2985128"/>
                      <a:gd name="connsiteX186" fmla="*/ 247256 w 248541"/>
                      <a:gd name="connsiteY186" fmla="*/ 694798 h 2985128"/>
                      <a:gd name="connsiteX187" fmla="*/ 231903 w 248541"/>
                      <a:gd name="connsiteY187" fmla="*/ 731668 h 2985128"/>
                      <a:gd name="connsiteX188" fmla="*/ 189922 w 248541"/>
                      <a:gd name="connsiteY188" fmla="*/ 745960 h 2985128"/>
                      <a:gd name="connsiteX189" fmla="*/ 147491 w 248541"/>
                      <a:gd name="connsiteY189" fmla="*/ 731668 h 2985128"/>
                      <a:gd name="connsiteX190" fmla="*/ 132073 w 248541"/>
                      <a:gd name="connsiteY190" fmla="*/ 694798 h 2985128"/>
                      <a:gd name="connsiteX191" fmla="*/ 141445 w 248541"/>
                      <a:gd name="connsiteY191" fmla="*/ 664798 h 2985128"/>
                      <a:gd name="connsiteX192" fmla="*/ 163936 w 248541"/>
                      <a:gd name="connsiteY192" fmla="*/ 650825 h 2985128"/>
                      <a:gd name="connsiteX193" fmla="*/ 144118 w 248541"/>
                      <a:gd name="connsiteY193" fmla="*/ 633118 h 2985128"/>
                      <a:gd name="connsiteX194" fmla="*/ 137217 w 248541"/>
                      <a:gd name="connsiteY194" fmla="*/ 608645 h 2985128"/>
                      <a:gd name="connsiteX195" fmla="*/ 150608 w 248541"/>
                      <a:gd name="connsiteY195" fmla="*/ 572740 h 2985128"/>
                      <a:gd name="connsiteX196" fmla="*/ 189664 w 248541"/>
                      <a:gd name="connsiteY196" fmla="*/ 559798 h 2985128"/>
                      <a:gd name="connsiteX197" fmla="*/ 182977 w 248541"/>
                      <a:gd name="connsiteY197" fmla="*/ 293502 h 2985128"/>
                      <a:gd name="connsiteX198" fmla="*/ 154741 w 248541"/>
                      <a:gd name="connsiteY198" fmla="*/ 305272 h 2985128"/>
                      <a:gd name="connsiteX199" fmla="*/ 143871 w 248541"/>
                      <a:gd name="connsiteY199" fmla="*/ 335952 h 2985128"/>
                      <a:gd name="connsiteX200" fmla="*/ 153358 w 248541"/>
                      <a:gd name="connsiteY200" fmla="*/ 364671 h 2985128"/>
                      <a:gd name="connsiteX201" fmla="*/ 178861 w 248541"/>
                      <a:gd name="connsiteY201" fmla="*/ 375059 h 2985128"/>
                      <a:gd name="connsiteX202" fmla="*/ 202595 w 248541"/>
                      <a:gd name="connsiteY202" fmla="*/ 371585 h 2985128"/>
                      <a:gd name="connsiteX203" fmla="*/ 223627 w 248541"/>
                      <a:gd name="connsiteY203" fmla="*/ 361166 h 2985128"/>
                      <a:gd name="connsiteX204" fmla="*/ 211889 w 248541"/>
                      <a:gd name="connsiteY204" fmla="*/ 309099 h 2985128"/>
                      <a:gd name="connsiteX205" fmla="*/ 182977 w 248541"/>
                      <a:gd name="connsiteY205" fmla="*/ 293502 h 2985128"/>
                      <a:gd name="connsiteX206" fmla="*/ 183749 w 248541"/>
                      <a:gd name="connsiteY206" fmla="*/ 279904 h 2985128"/>
                      <a:gd name="connsiteX207" fmla="*/ 224187 w 248541"/>
                      <a:gd name="connsiteY207" fmla="*/ 301657 h 2985128"/>
                      <a:gd name="connsiteX208" fmla="*/ 238769 w 248541"/>
                      <a:gd name="connsiteY208" fmla="*/ 373772 h 2985128"/>
                      <a:gd name="connsiteX209" fmla="*/ 222901 w 248541"/>
                      <a:gd name="connsiteY209" fmla="*/ 444123 h 2985128"/>
                      <a:gd name="connsiteX210" fmla="*/ 181176 w 248541"/>
                      <a:gd name="connsiteY210" fmla="*/ 466066 h 2985128"/>
                      <a:gd name="connsiteX211" fmla="*/ 152528 w 248541"/>
                      <a:gd name="connsiteY211" fmla="*/ 460451 h 2985128"/>
                      <a:gd name="connsiteX212" fmla="*/ 129502 w 248541"/>
                      <a:gd name="connsiteY212" fmla="*/ 443463 h 2985128"/>
                      <a:gd name="connsiteX213" fmla="*/ 138996 w 248541"/>
                      <a:gd name="connsiteY213" fmla="*/ 432913 h 2985128"/>
                      <a:gd name="connsiteX214" fmla="*/ 157862 w 248541"/>
                      <a:gd name="connsiteY214" fmla="*/ 447515 h 2985128"/>
                      <a:gd name="connsiteX215" fmla="*/ 181176 w 248541"/>
                      <a:gd name="connsiteY215" fmla="*/ 452468 h 2985128"/>
                      <a:gd name="connsiteX216" fmla="*/ 212275 w 248541"/>
                      <a:gd name="connsiteY216" fmla="*/ 433529 h 2985128"/>
                      <a:gd name="connsiteX217" fmla="*/ 223885 w 248541"/>
                      <a:gd name="connsiteY217" fmla="*/ 376598 h 2985128"/>
                      <a:gd name="connsiteX218" fmla="*/ 203849 w 248541"/>
                      <a:gd name="connsiteY218" fmla="*/ 385579 h 2985128"/>
                      <a:gd name="connsiteX219" fmla="*/ 178604 w 248541"/>
                      <a:gd name="connsiteY219" fmla="*/ 389171 h 2985128"/>
                      <a:gd name="connsiteX220" fmla="*/ 143536 w 248541"/>
                      <a:gd name="connsiteY220" fmla="*/ 375683 h 2985128"/>
                      <a:gd name="connsiteX221" fmla="*/ 129502 w 248541"/>
                      <a:gd name="connsiteY221" fmla="*/ 336724 h 2985128"/>
                      <a:gd name="connsiteX222" fmla="*/ 145337 w 248541"/>
                      <a:gd name="connsiteY222" fmla="*/ 294518 h 2985128"/>
                      <a:gd name="connsiteX223" fmla="*/ 183749 w 248541"/>
                      <a:gd name="connsiteY223" fmla="*/ 279904 h 2985128"/>
                      <a:gd name="connsiteX224" fmla="*/ 189407 w 248541"/>
                      <a:gd name="connsiteY224" fmla="*/ 13608 h 2985128"/>
                      <a:gd name="connsiteX225" fmla="*/ 158309 w 248541"/>
                      <a:gd name="connsiteY225" fmla="*/ 32354 h 2985128"/>
                      <a:gd name="connsiteX226" fmla="*/ 147472 w 248541"/>
                      <a:gd name="connsiteY226" fmla="*/ 93349 h 2985128"/>
                      <a:gd name="connsiteX227" fmla="*/ 158309 w 248541"/>
                      <a:gd name="connsiteY227" fmla="*/ 154858 h 2985128"/>
                      <a:gd name="connsiteX228" fmla="*/ 189407 w 248541"/>
                      <a:gd name="connsiteY228" fmla="*/ 172574 h 2985128"/>
                      <a:gd name="connsiteX229" fmla="*/ 221148 w 248541"/>
                      <a:gd name="connsiteY229" fmla="*/ 154794 h 2985128"/>
                      <a:gd name="connsiteX230" fmla="*/ 231857 w 248541"/>
                      <a:gd name="connsiteY230" fmla="*/ 92834 h 2985128"/>
                      <a:gd name="connsiteX231" fmla="*/ 221148 w 248541"/>
                      <a:gd name="connsiteY231" fmla="*/ 31325 h 2985128"/>
                      <a:gd name="connsiteX232" fmla="*/ 189407 w 248541"/>
                      <a:gd name="connsiteY232" fmla="*/ 13608 h 2985128"/>
                      <a:gd name="connsiteX233" fmla="*/ 44491 w 248541"/>
                      <a:gd name="connsiteY233" fmla="*/ 3096 h 2985128"/>
                      <a:gd name="connsiteX234" fmla="*/ 59375 w 248541"/>
                      <a:gd name="connsiteY234" fmla="*/ 3096 h 2985128"/>
                      <a:gd name="connsiteX235" fmla="*/ 59375 w 248541"/>
                      <a:gd name="connsiteY235" fmla="*/ 169488 h 2985128"/>
                      <a:gd name="connsiteX236" fmla="*/ 99237 w 248541"/>
                      <a:gd name="connsiteY236" fmla="*/ 169488 h 2985128"/>
                      <a:gd name="connsiteX237" fmla="*/ 99237 w 248541"/>
                      <a:gd name="connsiteY237" fmla="*/ 183086 h 2985128"/>
                      <a:gd name="connsiteX238" fmla="*/ 0 w 248541"/>
                      <a:gd name="connsiteY238" fmla="*/ 183086 h 2985128"/>
                      <a:gd name="connsiteX239" fmla="*/ 0 w 248541"/>
                      <a:gd name="connsiteY239" fmla="*/ 169488 h 2985128"/>
                      <a:gd name="connsiteX240" fmla="*/ 44491 w 248541"/>
                      <a:gd name="connsiteY240" fmla="*/ 169488 h 2985128"/>
                      <a:gd name="connsiteX241" fmla="*/ 44491 w 248541"/>
                      <a:gd name="connsiteY241" fmla="*/ 19009 h 2985128"/>
                      <a:gd name="connsiteX242" fmla="*/ 257 w 248541"/>
                      <a:gd name="connsiteY242" fmla="*/ 41645 h 2985128"/>
                      <a:gd name="connsiteX243" fmla="*/ 257 w 248541"/>
                      <a:gd name="connsiteY243" fmla="*/ 26726 h 2985128"/>
                      <a:gd name="connsiteX244" fmla="*/ 44491 w 248541"/>
                      <a:gd name="connsiteY244" fmla="*/ 3096 h 2985128"/>
                      <a:gd name="connsiteX245" fmla="*/ 190179 w 248541"/>
                      <a:gd name="connsiteY245" fmla="*/ 10 h 2985128"/>
                      <a:gd name="connsiteX246" fmla="*/ 231549 w 248541"/>
                      <a:gd name="connsiteY246" fmla="*/ 21246 h 2985128"/>
                      <a:gd name="connsiteX247" fmla="*/ 246484 w 248541"/>
                      <a:gd name="connsiteY247" fmla="*/ 92834 h 2985128"/>
                      <a:gd name="connsiteX248" fmla="*/ 230777 w 248541"/>
                      <a:gd name="connsiteY248" fmla="*/ 164969 h 2985128"/>
                      <a:gd name="connsiteX249" fmla="*/ 188635 w 248541"/>
                      <a:gd name="connsiteY249" fmla="*/ 186172 h 2985128"/>
                      <a:gd name="connsiteX250" fmla="*/ 148069 w 248541"/>
                      <a:gd name="connsiteY250" fmla="*/ 165065 h 2985128"/>
                      <a:gd name="connsiteX251" fmla="*/ 132588 w 248541"/>
                      <a:gd name="connsiteY251" fmla="*/ 93606 h 2985128"/>
                      <a:gd name="connsiteX252" fmla="*/ 148455 w 248541"/>
                      <a:gd name="connsiteY252" fmla="*/ 22307 h 2985128"/>
                      <a:gd name="connsiteX253" fmla="*/ 190179 w 248541"/>
                      <a:gd name="connsiteY253" fmla="*/ 10 h 2985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</a:cxnLst>
                    <a:rect l="l" t="t" r="r" b="b"/>
                    <a:pathLst>
                      <a:path w="248541" h="2985128" fill="none" extrusionOk="0">
                        <a:moveTo>
                          <a:pt x="189407" y="2812551"/>
                        </a:moveTo>
                        <a:cubicBezTo>
                          <a:pt x="177272" y="2812810"/>
                          <a:pt x="164774" y="2818979"/>
                          <a:pt x="158309" y="2831297"/>
                        </a:cubicBezTo>
                        <a:cubicBezTo>
                          <a:pt x="151199" y="2845865"/>
                          <a:pt x="147315" y="2861508"/>
                          <a:pt x="147472" y="2892292"/>
                        </a:cubicBezTo>
                        <a:cubicBezTo>
                          <a:pt x="148906" y="2920117"/>
                          <a:pt x="151393" y="2940563"/>
                          <a:pt x="158309" y="2953801"/>
                        </a:cubicBezTo>
                        <a:cubicBezTo>
                          <a:pt x="164706" y="2963758"/>
                          <a:pt x="174685" y="2971139"/>
                          <a:pt x="189407" y="2971518"/>
                        </a:cubicBezTo>
                        <a:cubicBezTo>
                          <a:pt x="202932" y="2973967"/>
                          <a:pt x="215472" y="2965210"/>
                          <a:pt x="221148" y="2953737"/>
                        </a:cubicBezTo>
                        <a:cubicBezTo>
                          <a:pt x="226750" y="2938245"/>
                          <a:pt x="233178" y="2916954"/>
                          <a:pt x="231857" y="2891778"/>
                        </a:cubicBezTo>
                        <a:cubicBezTo>
                          <a:pt x="233895" y="2864153"/>
                          <a:pt x="227412" y="2844211"/>
                          <a:pt x="221148" y="2830268"/>
                        </a:cubicBezTo>
                        <a:cubicBezTo>
                          <a:pt x="212761" y="2818596"/>
                          <a:pt x="203012" y="2811276"/>
                          <a:pt x="189407" y="2812551"/>
                        </a:cubicBezTo>
                        <a:close/>
                        <a:moveTo>
                          <a:pt x="190179" y="2798953"/>
                        </a:moveTo>
                        <a:cubicBezTo>
                          <a:pt x="208183" y="2798189"/>
                          <a:pt x="221188" y="2804187"/>
                          <a:pt x="231549" y="2820189"/>
                        </a:cubicBezTo>
                        <a:cubicBezTo>
                          <a:pt x="240280" y="2833824"/>
                          <a:pt x="249307" y="2855388"/>
                          <a:pt x="246484" y="2891778"/>
                        </a:cubicBezTo>
                        <a:cubicBezTo>
                          <a:pt x="247459" y="2922227"/>
                          <a:pt x="239692" y="2948462"/>
                          <a:pt x="230777" y="2963912"/>
                        </a:cubicBezTo>
                        <a:cubicBezTo>
                          <a:pt x="218881" y="2979228"/>
                          <a:pt x="208120" y="2986095"/>
                          <a:pt x="188635" y="2985116"/>
                        </a:cubicBezTo>
                        <a:cubicBezTo>
                          <a:pt x="172659" y="2985029"/>
                          <a:pt x="158923" y="2976988"/>
                          <a:pt x="148069" y="2964009"/>
                        </a:cubicBezTo>
                        <a:cubicBezTo>
                          <a:pt x="137761" y="2949925"/>
                          <a:pt x="132866" y="2926462"/>
                          <a:pt x="132588" y="2892549"/>
                        </a:cubicBezTo>
                        <a:cubicBezTo>
                          <a:pt x="133379" y="2861358"/>
                          <a:pt x="138073" y="2835994"/>
                          <a:pt x="148455" y="2821250"/>
                        </a:cubicBezTo>
                        <a:cubicBezTo>
                          <a:pt x="156788" y="2807527"/>
                          <a:pt x="170863" y="2800022"/>
                          <a:pt x="190179" y="2798953"/>
                        </a:cubicBezTo>
                        <a:close/>
                        <a:moveTo>
                          <a:pt x="187366" y="2522142"/>
                        </a:moveTo>
                        <a:cubicBezTo>
                          <a:pt x="190588" y="2522993"/>
                          <a:pt x="200616" y="2521957"/>
                          <a:pt x="202250" y="2522142"/>
                        </a:cubicBezTo>
                        <a:cubicBezTo>
                          <a:pt x="199965" y="2572862"/>
                          <a:pt x="211843" y="2658276"/>
                          <a:pt x="202250" y="2688534"/>
                        </a:cubicBezTo>
                        <a:cubicBezTo>
                          <a:pt x="212395" y="2690995"/>
                          <a:pt x="223291" y="2689213"/>
                          <a:pt x="242112" y="2688534"/>
                        </a:cubicBezTo>
                        <a:cubicBezTo>
                          <a:pt x="241590" y="2694689"/>
                          <a:pt x="242638" y="2695742"/>
                          <a:pt x="242112" y="2702132"/>
                        </a:cubicBezTo>
                        <a:cubicBezTo>
                          <a:pt x="220451" y="2694776"/>
                          <a:pt x="162926" y="2709860"/>
                          <a:pt x="142875" y="2702132"/>
                        </a:cubicBezTo>
                        <a:cubicBezTo>
                          <a:pt x="143170" y="2699528"/>
                          <a:pt x="142703" y="2693184"/>
                          <a:pt x="142875" y="2688534"/>
                        </a:cubicBezTo>
                        <a:cubicBezTo>
                          <a:pt x="159787" y="2689644"/>
                          <a:pt x="177273" y="2688901"/>
                          <a:pt x="187366" y="2688534"/>
                        </a:cubicBezTo>
                        <a:cubicBezTo>
                          <a:pt x="189452" y="2620641"/>
                          <a:pt x="192201" y="2597192"/>
                          <a:pt x="187366" y="2538055"/>
                        </a:cubicBezTo>
                        <a:cubicBezTo>
                          <a:pt x="170091" y="2545491"/>
                          <a:pt x="149633" y="2561922"/>
                          <a:pt x="143132" y="2560691"/>
                        </a:cubicBezTo>
                        <a:cubicBezTo>
                          <a:pt x="143800" y="2554867"/>
                          <a:pt x="142742" y="2547297"/>
                          <a:pt x="143132" y="2545771"/>
                        </a:cubicBezTo>
                        <a:cubicBezTo>
                          <a:pt x="163554" y="2538938"/>
                          <a:pt x="179493" y="2524302"/>
                          <a:pt x="187366" y="2522142"/>
                        </a:cubicBezTo>
                        <a:close/>
                        <a:moveTo>
                          <a:pt x="185807" y="2239162"/>
                        </a:moveTo>
                        <a:cubicBezTo>
                          <a:pt x="202497" y="2238025"/>
                          <a:pt x="216374" y="2243469"/>
                          <a:pt x="224316" y="2252267"/>
                        </a:cubicBezTo>
                        <a:cubicBezTo>
                          <a:pt x="233237" y="2260835"/>
                          <a:pt x="237608" y="2274163"/>
                          <a:pt x="237740" y="2292397"/>
                        </a:cubicBezTo>
                        <a:cubicBezTo>
                          <a:pt x="237370" y="2300377"/>
                          <a:pt x="235409" y="2308765"/>
                          <a:pt x="231995" y="2319111"/>
                        </a:cubicBezTo>
                        <a:cubicBezTo>
                          <a:pt x="226993" y="2329711"/>
                          <a:pt x="223744" y="2338737"/>
                          <a:pt x="214109" y="2346404"/>
                        </a:cubicBezTo>
                        <a:cubicBezTo>
                          <a:pt x="185136" y="2372513"/>
                          <a:pt x="178345" y="2394264"/>
                          <a:pt x="160078" y="2408126"/>
                        </a:cubicBezTo>
                        <a:cubicBezTo>
                          <a:pt x="196726" y="2401110"/>
                          <a:pt x="216911" y="2414846"/>
                          <a:pt x="242112" y="2408126"/>
                        </a:cubicBezTo>
                        <a:cubicBezTo>
                          <a:pt x="243090" y="2411046"/>
                          <a:pt x="242318" y="2419313"/>
                          <a:pt x="242112" y="2422238"/>
                        </a:cubicBezTo>
                        <a:cubicBezTo>
                          <a:pt x="209278" y="2430745"/>
                          <a:pt x="188355" y="2416385"/>
                          <a:pt x="138495" y="2422238"/>
                        </a:cubicBezTo>
                        <a:cubicBezTo>
                          <a:pt x="137616" y="2421006"/>
                          <a:pt x="138313" y="2415818"/>
                          <a:pt x="138495" y="2411718"/>
                        </a:cubicBezTo>
                        <a:cubicBezTo>
                          <a:pt x="149430" y="2397236"/>
                          <a:pt x="166999" y="2372707"/>
                          <a:pt x="201502" y="2338946"/>
                        </a:cubicBezTo>
                        <a:cubicBezTo>
                          <a:pt x="208857" y="2331217"/>
                          <a:pt x="214144" y="2323483"/>
                          <a:pt x="217582" y="2315060"/>
                        </a:cubicBezTo>
                        <a:cubicBezTo>
                          <a:pt x="221890" y="2307913"/>
                          <a:pt x="223670" y="2300616"/>
                          <a:pt x="222856" y="2293683"/>
                        </a:cubicBezTo>
                        <a:cubicBezTo>
                          <a:pt x="221897" y="2280118"/>
                          <a:pt x="218764" y="2269012"/>
                          <a:pt x="213112" y="2262123"/>
                        </a:cubicBezTo>
                        <a:cubicBezTo>
                          <a:pt x="206028" y="2255129"/>
                          <a:pt x="199243" y="2252094"/>
                          <a:pt x="186579" y="2252760"/>
                        </a:cubicBezTo>
                        <a:cubicBezTo>
                          <a:pt x="177161" y="2252902"/>
                          <a:pt x="169745" y="2255236"/>
                          <a:pt x="164948" y="2258699"/>
                        </a:cubicBezTo>
                        <a:cubicBezTo>
                          <a:pt x="159910" y="2262272"/>
                          <a:pt x="155809" y="2267233"/>
                          <a:pt x="153493" y="2272819"/>
                        </a:cubicBezTo>
                        <a:cubicBezTo>
                          <a:pt x="150890" y="2278681"/>
                          <a:pt x="149866" y="2284846"/>
                          <a:pt x="149015" y="2289568"/>
                        </a:cubicBezTo>
                        <a:cubicBezTo>
                          <a:pt x="145987" y="2290022"/>
                          <a:pt x="136881" y="2287697"/>
                          <a:pt x="134902" y="2286739"/>
                        </a:cubicBezTo>
                        <a:cubicBezTo>
                          <a:pt x="135468" y="2279932"/>
                          <a:pt x="137482" y="2272005"/>
                          <a:pt x="140723" y="2265480"/>
                        </a:cubicBezTo>
                        <a:cubicBezTo>
                          <a:pt x="143749" y="2256909"/>
                          <a:pt x="150294" y="2251985"/>
                          <a:pt x="157172" y="2247035"/>
                        </a:cubicBezTo>
                        <a:cubicBezTo>
                          <a:pt x="163309" y="2242116"/>
                          <a:pt x="174183" y="2238866"/>
                          <a:pt x="185807" y="2239162"/>
                        </a:cubicBezTo>
                        <a:close/>
                        <a:moveTo>
                          <a:pt x="185807" y="1959268"/>
                        </a:moveTo>
                        <a:cubicBezTo>
                          <a:pt x="204802" y="1958318"/>
                          <a:pt x="215857" y="1963812"/>
                          <a:pt x="225377" y="1972257"/>
                        </a:cubicBezTo>
                        <a:cubicBezTo>
                          <a:pt x="235075" y="1981349"/>
                          <a:pt x="238484" y="1992466"/>
                          <a:pt x="239283" y="2008378"/>
                        </a:cubicBezTo>
                        <a:cubicBezTo>
                          <a:pt x="239531" y="2017370"/>
                          <a:pt x="238261" y="2026298"/>
                          <a:pt x="232672" y="2032840"/>
                        </a:cubicBezTo>
                        <a:cubicBezTo>
                          <a:pt x="229241" y="2039151"/>
                          <a:pt x="221901" y="2046824"/>
                          <a:pt x="211798" y="2050039"/>
                        </a:cubicBezTo>
                        <a:cubicBezTo>
                          <a:pt x="223449" y="2051913"/>
                          <a:pt x="230399" y="2057089"/>
                          <a:pt x="236308" y="2064751"/>
                        </a:cubicBezTo>
                        <a:cubicBezTo>
                          <a:pt x="242293" y="2070677"/>
                          <a:pt x="244380" y="2081186"/>
                          <a:pt x="245198" y="2095297"/>
                        </a:cubicBezTo>
                        <a:cubicBezTo>
                          <a:pt x="246022" y="2111115"/>
                          <a:pt x="239943" y="2124384"/>
                          <a:pt x="229752" y="2132617"/>
                        </a:cubicBezTo>
                        <a:cubicBezTo>
                          <a:pt x="220191" y="2139814"/>
                          <a:pt x="207552" y="2143306"/>
                          <a:pt x="190195" y="2145430"/>
                        </a:cubicBezTo>
                        <a:cubicBezTo>
                          <a:pt x="180334" y="2145738"/>
                          <a:pt x="170055" y="2143564"/>
                          <a:pt x="161552" y="2139815"/>
                        </a:cubicBezTo>
                        <a:cubicBezTo>
                          <a:pt x="153896" y="2136466"/>
                          <a:pt x="145111" y="2130208"/>
                          <a:pt x="138503" y="2122827"/>
                        </a:cubicBezTo>
                        <a:cubicBezTo>
                          <a:pt x="140863" y="2118856"/>
                          <a:pt x="143600" y="2117263"/>
                          <a:pt x="148018" y="2112278"/>
                        </a:cubicBezTo>
                        <a:cubicBezTo>
                          <a:pt x="154177" y="2118200"/>
                          <a:pt x="159901" y="2124955"/>
                          <a:pt x="166888" y="2126879"/>
                        </a:cubicBezTo>
                        <a:cubicBezTo>
                          <a:pt x="175030" y="2130639"/>
                          <a:pt x="180533" y="2132418"/>
                          <a:pt x="190195" y="2131832"/>
                        </a:cubicBezTo>
                        <a:cubicBezTo>
                          <a:pt x="201543" y="2131870"/>
                          <a:pt x="211110" y="2128794"/>
                          <a:pt x="218420" y="2122827"/>
                        </a:cubicBezTo>
                        <a:cubicBezTo>
                          <a:pt x="224476" y="2116683"/>
                          <a:pt x="231161" y="2107721"/>
                          <a:pt x="230057" y="2096069"/>
                        </a:cubicBezTo>
                        <a:cubicBezTo>
                          <a:pt x="231228" y="2082431"/>
                          <a:pt x="226363" y="2071495"/>
                          <a:pt x="217839" y="2066963"/>
                        </a:cubicBezTo>
                        <a:cubicBezTo>
                          <a:pt x="210592" y="2061517"/>
                          <a:pt x="199004" y="2057610"/>
                          <a:pt x="185549" y="2058505"/>
                        </a:cubicBezTo>
                        <a:cubicBezTo>
                          <a:pt x="177285" y="2057637"/>
                          <a:pt x="174926" y="2059203"/>
                          <a:pt x="168826" y="2058505"/>
                        </a:cubicBezTo>
                        <a:cubicBezTo>
                          <a:pt x="168007" y="2051741"/>
                          <a:pt x="167814" y="2049985"/>
                          <a:pt x="168826" y="2044907"/>
                        </a:cubicBezTo>
                        <a:cubicBezTo>
                          <a:pt x="176645" y="2046201"/>
                          <a:pt x="179224" y="2045792"/>
                          <a:pt x="186064" y="2044907"/>
                        </a:cubicBezTo>
                        <a:cubicBezTo>
                          <a:pt x="198832" y="2045094"/>
                          <a:pt x="205311" y="2040111"/>
                          <a:pt x="213658" y="2033891"/>
                        </a:cubicBezTo>
                        <a:cubicBezTo>
                          <a:pt x="220780" y="2026695"/>
                          <a:pt x="224739" y="2019394"/>
                          <a:pt x="223885" y="2008889"/>
                        </a:cubicBezTo>
                        <a:cubicBezTo>
                          <a:pt x="223869" y="1997059"/>
                          <a:pt x="220541" y="1990159"/>
                          <a:pt x="215169" y="1982913"/>
                        </a:cubicBezTo>
                        <a:cubicBezTo>
                          <a:pt x="208550" y="1975867"/>
                          <a:pt x="199309" y="1972683"/>
                          <a:pt x="186579" y="1972866"/>
                        </a:cubicBezTo>
                        <a:cubicBezTo>
                          <a:pt x="177493" y="1973106"/>
                          <a:pt x="169786" y="1975541"/>
                          <a:pt x="164814" y="1978849"/>
                        </a:cubicBezTo>
                        <a:cubicBezTo>
                          <a:pt x="159653" y="1982390"/>
                          <a:pt x="155146" y="1987149"/>
                          <a:pt x="153112" y="1993065"/>
                        </a:cubicBezTo>
                        <a:cubicBezTo>
                          <a:pt x="150983" y="1998504"/>
                          <a:pt x="149119" y="2004782"/>
                          <a:pt x="148500" y="2009911"/>
                        </a:cubicBezTo>
                        <a:cubicBezTo>
                          <a:pt x="142142" y="2009496"/>
                          <a:pt x="136444" y="2008410"/>
                          <a:pt x="134388" y="2006845"/>
                        </a:cubicBezTo>
                        <a:cubicBezTo>
                          <a:pt x="134593" y="2000106"/>
                          <a:pt x="136579" y="1992845"/>
                          <a:pt x="140342" y="1985518"/>
                        </a:cubicBezTo>
                        <a:cubicBezTo>
                          <a:pt x="143757" y="1978816"/>
                          <a:pt x="150286" y="1971972"/>
                          <a:pt x="157038" y="1967107"/>
                        </a:cubicBezTo>
                        <a:cubicBezTo>
                          <a:pt x="164179" y="1962397"/>
                          <a:pt x="174494" y="1957971"/>
                          <a:pt x="185807" y="1959268"/>
                        </a:cubicBezTo>
                        <a:close/>
                        <a:moveTo>
                          <a:pt x="209997" y="1702230"/>
                        </a:moveTo>
                        <a:cubicBezTo>
                          <a:pt x="190045" y="1727326"/>
                          <a:pt x="176066" y="1765971"/>
                          <a:pt x="146989" y="1800246"/>
                        </a:cubicBezTo>
                        <a:cubicBezTo>
                          <a:pt x="165805" y="1795880"/>
                          <a:pt x="186365" y="1797344"/>
                          <a:pt x="209997" y="1800246"/>
                        </a:cubicBezTo>
                        <a:cubicBezTo>
                          <a:pt x="201292" y="1790018"/>
                          <a:pt x="206633" y="1726287"/>
                          <a:pt x="209997" y="1702230"/>
                        </a:cubicBezTo>
                        <a:close/>
                        <a:moveTo>
                          <a:pt x="206654" y="1682460"/>
                        </a:moveTo>
                        <a:cubicBezTo>
                          <a:pt x="212689" y="1683282"/>
                          <a:pt x="221801" y="1683008"/>
                          <a:pt x="224881" y="1682460"/>
                        </a:cubicBezTo>
                        <a:cubicBezTo>
                          <a:pt x="222785" y="1694397"/>
                          <a:pt x="223972" y="1782929"/>
                          <a:pt x="224881" y="1800246"/>
                        </a:cubicBezTo>
                        <a:cubicBezTo>
                          <a:pt x="231611" y="1800281"/>
                          <a:pt x="244802" y="1801661"/>
                          <a:pt x="248541" y="1800246"/>
                        </a:cubicBezTo>
                        <a:cubicBezTo>
                          <a:pt x="247583" y="1802603"/>
                          <a:pt x="248395" y="1808410"/>
                          <a:pt x="248541" y="1814873"/>
                        </a:cubicBezTo>
                        <a:cubicBezTo>
                          <a:pt x="240821" y="1815786"/>
                          <a:pt x="227530" y="1814471"/>
                          <a:pt x="224881" y="1814873"/>
                        </a:cubicBezTo>
                        <a:cubicBezTo>
                          <a:pt x="222104" y="1821898"/>
                          <a:pt x="227494" y="1844033"/>
                          <a:pt x="224881" y="1862450"/>
                        </a:cubicBezTo>
                        <a:cubicBezTo>
                          <a:pt x="222593" y="1863124"/>
                          <a:pt x="212519" y="1862271"/>
                          <a:pt x="209997" y="1862450"/>
                        </a:cubicBezTo>
                        <a:cubicBezTo>
                          <a:pt x="208553" y="1856604"/>
                          <a:pt x="208531" y="1823309"/>
                          <a:pt x="209997" y="1814873"/>
                        </a:cubicBezTo>
                        <a:cubicBezTo>
                          <a:pt x="187110" y="1820957"/>
                          <a:pt x="143980" y="1821698"/>
                          <a:pt x="126673" y="1814873"/>
                        </a:cubicBezTo>
                        <a:cubicBezTo>
                          <a:pt x="127122" y="1812176"/>
                          <a:pt x="126213" y="1807084"/>
                          <a:pt x="126673" y="1805635"/>
                        </a:cubicBezTo>
                        <a:cubicBezTo>
                          <a:pt x="160454" y="1749354"/>
                          <a:pt x="191781" y="1715831"/>
                          <a:pt x="206654" y="1682460"/>
                        </a:cubicBezTo>
                        <a:close/>
                        <a:moveTo>
                          <a:pt x="146218" y="1402566"/>
                        </a:moveTo>
                        <a:cubicBezTo>
                          <a:pt x="163814" y="1402382"/>
                          <a:pt x="224610" y="1410608"/>
                          <a:pt x="236469" y="1402566"/>
                        </a:cubicBezTo>
                        <a:cubicBezTo>
                          <a:pt x="235924" y="1409642"/>
                          <a:pt x="236098" y="1411570"/>
                          <a:pt x="236469" y="1417707"/>
                        </a:cubicBezTo>
                        <a:cubicBezTo>
                          <a:pt x="205060" y="1417475"/>
                          <a:pt x="197221" y="1418195"/>
                          <a:pt x="160588" y="1417707"/>
                        </a:cubicBezTo>
                        <a:cubicBezTo>
                          <a:pt x="163901" y="1439812"/>
                          <a:pt x="159755" y="1449527"/>
                          <a:pt x="160588" y="1476627"/>
                        </a:cubicBezTo>
                        <a:cubicBezTo>
                          <a:pt x="164369" y="1475624"/>
                          <a:pt x="168795" y="1474722"/>
                          <a:pt x="173066" y="1474799"/>
                        </a:cubicBezTo>
                        <a:cubicBezTo>
                          <a:pt x="177546" y="1474630"/>
                          <a:pt x="181233" y="1474350"/>
                          <a:pt x="184774" y="1474318"/>
                        </a:cubicBezTo>
                        <a:cubicBezTo>
                          <a:pt x="198424" y="1474226"/>
                          <a:pt x="209497" y="1476335"/>
                          <a:pt x="218612" y="1482045"/>
                        </a:cubicBezTo>
                        <a:cubicBezTo>
                          <a:pt x="227529" y="1488799"/>
                          <a:pt x="232425" y="1494974"/>
                          <a:pt x="237519" y="1501885"/>
                        </a:cubicBezTo>
                        <a:cubicBezTo>
                          <a:pt x="240517" y="1510441"/>
                          <a:pt x="243538" y="1519002"/>
                          <a:pt x="243398" y="1528822"/>
                        </a:cubicBezTo>
                        <a:cubicBezTo>
                          <a:pt x="243440" y="1543523"/>
                          <a:pt x="236130" y="1559687"/>
                          <a:pt x="228784" y="1569678"/>
                        </a:cubicBezTo>
                        <a:cubicBezTo>
                          <a:pt x="218849" y="1581036"/>
                          <a:pt x="205758" y="1584782"/>
                          <a:pt x="188890" y="1585642"/>
                        </a:cubicBezTo>
                        <a:cubicBezTo>
                          <a:pt x="179348" y="1585457"/>
                          <a:pt x="169760" y="1582120"/>
                          <a:pt x="160250" y="1580027"/>
                        </a:cubicBezTo>
                        <a:cubicBezTo>
                          <a:pt x="150932" y="1577520"/>
                          <a:pt x="144559" y="1570477"/>
                          <a:pt x="137217" y="1563040"/>
                        </a:cubicBezTo>
                        <a:cubicBezTo>
                          <a:pt x="139536" y="1560452"/>
                          <a:pt x="144742" y="1555136"/>
                          <a:pt x="146731" y="1552492"/>
                        </a:cubicBezTo>
                        <a:cubicBezTo>
                          <a:pt x="151381" y="1560150"/>
                          <a:pt x="159063" y="1562877"/>
                          <a:pt x="165581" y="1567092"/>
                        </a:cubicBezTo>
                        <a:cubicBezTo>
                          <a:pt x="173513" y="1570200"/>
                          <a:pt x="181590" y="1572858"/>
                          <a:pt x="188890" y="1572044"/>
                        </a:cubicBezTo>
                        <a:cubicBezTo>
                          <a:pt x="201966" y="1571583"/>
                          <a:pt x="210590" y="1568000"/>
                          <a:pt x="217450" y="1560563"/>
                        </a:cubicBezTo>
                        <a:cubicBezTo>
                          <a:pt x="225076" y="1553693"/>
                          <a:pt x="227218" y="1541160"/>
                          <a:pt x="228257" y="1529594"/>
                        </a:cubicBezTo>
                        <a:cubicBezTo>
                          <a:pt x="228319" y="1517737"/>
                          <a:pt x="224885" y="1508156"/>
                          <a:pt x="218479" y="1500812"/>
                        </a:cubicBezTo>
                        <a:cubicBezTo>
                          <a:pt x="209601" y="1493768"/>
                          <a:pt x="199633" y="1490785"/>
                          <a:pt x="184774" y="1488430"/>
                        </a:cubicBezTo>
                        <a:cubicBezTo>
                          <a:pt x="179253" y="1489138"/>
                          <a:pt x="175248" y="1488034"/>
                          <a:pt x="169659" y="1489267"/>
                        </a:cubicBezTo>
                        <a:cubicBezTo>
                          <a:pt x="164945" y="1490325"/>
                          <a:pt x="160369" y="1490714"/>
                          <a:pt x="154942" y="1492032"/>
                        </a:cubicBezTo>
                        <a:cubicBezTo>
                          <a:pt x="152618" y="1491543"/>
                          <a:pt x="146877" y="1487301"/>
                          <a:pt x="146218" y="1486378"/>
                        </a:cubicBezTo>
                        <a:cubicBezTo>
                          <a:pt x="139228" y="1471170"/>
                          <a:pt x="151201" y="1433446"/>
                          <a:pt x="146218" y="1402566"/>
                        </a:cubicBezTo>
                        <a:close/>
                        <a:moveTo>
                          <a:pt x="199440" y="1211622"/>
                        </a:moveTo>
                        <a:cubicBezTo>
                          <a:pt x="189348" y="1211948"/>
                          <a:pt x="182237" y="1213368"/>
                          <a:pt x="173873" y="1215546"/>
                        </a:cubicBezTo>
                        <a:cubicBezTo>
                          <a:pt x="165691" y="1217547"/>
                          <a:pt x="160440" y="1220704"/>
                          <a:pt x="153130" y="1226030"/>
                        </a:cubicBezTo>
                        <a:cubicBezTo>
                          <a:pt x="154002" y="1251895"/>
                          <a:pt x="158725" y="1267166"/>
                          <a:pt x="165382" y="1276939"/>
                        </a:cubicBezTo>
                        <a:cubicBezTo>
                          <a:pt x="172960" y="1288735"/>
                          <a:pt x="181874" y="1292288"/>
                          <a:pt x="194809" y="1292150"/>
                        </a:cubicBezTo>
                        <a:cubicBezTo>
                          <a:pt x="207577" y="1292014"/>
                          <a:pt x="215090" y="1287756"/>
                          <a:pt x="222530" y="1281055"/>
                        </a:cubicBezTo>
                        <a:cubicBezTo>
                          <a:pt x="229374" y="1274114"/>
                          <a:pt x="232968" y="1264366"/>
                          <a:pt x="232886" y="1249700"/>
                        </a:cubicBezTo>
                        <a:cubicBezTo>
                          <a:pt x="232628" y="1237094"/>
                          <a:pt x="229905" y="1229690"/>
                          <a:pt x="224170" y="1221495"/>
                        </a:cubicBezTo>
                        <a:cubicBezTo>
                          <a:pt x="219402" y="1216400"/>
                          <a:pt x="210036" y="1211669"/>
                          <a:pt x="199440" y="1211622"/>
                        </a:cubicBezTo>
                        <a:close/>
                        <a:moveTo>
                          <a:pt x="195580" y="1119586"/>
                        </a:moveTo>
                        <a:cubicBezTo>
                          <a:pt x="206990" y="1120893"/>
                          <a:pt x="217425" y="1121824"/>
                          <a:pt x="223683" y="1126990"/>
                        </a:cubicBezTo>
                        <a:cubicBezTo>
                          <a:pt x="230928" y="1131035"/>
                          <a:pt x="236024" y="1138157"/>
                          <a:pt x="239144" y="1144906"/>
                        </a:cubicBezTo>
                        <a:cubicBezTo>
                          <a:pt x="243098" y="1151927"/>
                          <a:pt x="244723" y="1160155"/>
                          <a:pt x="244433" y="1166891"/>
                        </a:cubicBezTo>
                        <a:cubicBezTo>
                          <a:pt x="240966" y="1168392"/>
                          <a:pt x="235647" y="1168396"/>
                          <a:pt x="230313" y="1169978"/>
                        </a:cubicBezTo>
                        <a:cubicBezTo>
                          <a:pt x="229235" y="1164417"/>
                          <a:pt x="228729" y="1159913"/>
                          <a:pt x="226368" y="1154378"/>
                        </a:cubicBezTo>
                        <a:cubicBezTo>
                          <a:pt x="224145" y="1148369"/>
                          <a:pt x="221046" y="1144320"/>
                          <a:pt x="216248" y="1139693"/>
                        </a:cubicBezTo>
                        <a:cubicBezTo>
                          <a:pt x="211050" y="1134892"/>
                          <a:pt x="204325" y="1132206"/>
                          <a:pt x="194809" y="1133184"/>
                        </a:cubicBezTo>
                        <a:cubicBezTo>
                          <a:pt x="182200" y="1132403"/>
                          <a:pt x="170082" y="1140259"/>
                          <a:pt x="163903" y="1151576"/>
                        </a:cubicBezTo>
                        <a:cubicBezTo>
                          <a:pt x="157362" y="1162326"/>
                          <a:pt x="150551" y="1185536"/>
                          <a:pt x="152872" y="1210853"/>
                        </a:cubicBezTo>
                        <a:cubicBezTo>
                          <a:pt x="158478" y="1207398"/>
                          <a:pt x="164879" y="1204705"/>
                          <a:pt x="173390" y="1201487"/>
                        </a:cubicBezTo>
                        <a:cubicBezTo>
                          <a:pt x="180332" y="1197446"/>
                          <a:pt x="190142" y="1197789"/>
                          <a:pt x="199697" y="1197510"/>
                        </a:cubicBezTo>
                        <a:cubicBezTo>
                          <a:pt x="214226" y="1198069"/>
                          <a:pt x="223728" y="1201025"/>
                          <a:pt x="234089" y="1211062"/>
                        </a:cubicBezTo>
                        <a:cubicBezTo>
                          <a:pt x="243772" y="1220502"/>
                          <a:pt x="247456" y="1233871"/>
                          <a:pt x="247256" y="1248928"/>
                        </a:cubicBezTo>
                        <a:cubicBezTo>
                          <a:pt x="244758" y="1266424"/>
                          <a:pt x="243702" y="1281878"/>
                          <a:pt x="231934" y="1291520"/>
                        </a:cubicBezTo>
                        <a:cubicBezTo>
                          <a:pt x="221642" y="1300089"/>
                          <a:pt x="208493" y="1306421"/>
                          <a:pt x="194037" y="1305748"/>
                        </a:cubicBezTo>
                        <a:cubicBezTo>
                          <a:pt x="178015" y="1306197"/>
                          <a:pt x="161998" y="1299063"/>
                          <a:pt x="153470" y="1284638"/>
                        </a:cubicBezTo>
                        <a:cubicBezTo>
                          <a:pt x="143535" y="1266356"/>
                          <a:pt x="138491" y="1246796"/>
                          <a:pt x="137988" y="1213166"/>
                        </a:cubicBezTo>
                        <a:cubicBezTo>
                          <a:pt x="141366" y="1180079"/>
                          <a:pt x="144281" y="1154714"/>
                          <a:pt x="153856" y="1140918"/>
                        </a:cubicBezTo>
                        <a:cubicBezTo>
                          <a:pt x="165356" y="1125806"/>
                          <a:pt x="179231" y="1121634"/>
                          <a:pt x="195580" y="1119586"/>
                        </a:cubicBezTo>
                        <a:close/>
                        <a:moveTo>
                          <a:pt x="135931" y="842778"/>
                        </a:moveTo>
                        <a:cubicBezTo>
                          <a:pt x="150923" y="845198"/>
                          <a:pt x="210202" y="849699"/>
                          <a:pt x="245455" y="842778"/>
                        </a:cubicBezTo>
                        <a:cubicBezTo>
                          <a:pt x="245476" y="845073"/>
                          <a:pt x="244924" y="849642"/>
                          <a:pt x="245455" y="851759"/>
                        </a:cubicBezTo>
                        <a:cubicBezTo>
                          <a:pt x="220564" y="908043"/>
                          <a:pt x="183248" y="951879"/>
                          <a:pt x="165498" y="1022768"/>
                        </a:cubicBezTo>
                        <a:cubicBezTo>
                          <a:pt x="160100" y="1024148"/>
                          <a:pt x="155932" y="1022532"/>
                          <a:pt x="149557" y="1022768"/>
                        </a:cubicBezTo>
                        <a:cubicBezTo>
                          <a:pt x="166263" y="980255"/>
                          <a:pt x="203437" y="916818"/>
                          <a:pt x="226945" y="857148"/>
                        </a:cubicBezTo>
                        <a:cubicBezTo>
                          <a:pt x="193654" y="853763"/>
                          <a:pt x="177974" y="859318"/>
                          <a:pt x="135931" y="857148"/>
                        </a:cubicBezTo>
                        <a:cubicBezTo>
                          <a:pt x="136866" y="854670"/>
                          <a:pt x="136719" y="847243"/>
                          <a:pt x="135931" y="842778"/>
                        </a:cubicBezTo>
                        <a:close/>
                        <a:moveTo>
                          <a:pt x="189665" y="659035"/>
                        </a:moveTo>
                        <a:cubicBezTo>
                          <a:pt x="174892" y="658939"/>
                          <a:pt x="166044" y="661022"/>
                          <a:pt x="157634" y="668233"/>
                        </a:cubicBezTo>
                        <a:cubicBezTo>
                          <a:pt x="150506" y="675118"/>
                          <a:pt x="145641" y="683559"/>
                          <a:pt x="147215" y="695570"/>
                        </a:cubicBezTo>
                        <a:cubicBezTo>
                          <a:pt x="147321" y="709291"/>
                          <a:pt x="150786" y="717349"/>
                          <a:pt x="159821" y="723132"/>
                        </a:cubicBezTo>
                        <a:cubicBezTo>
                          <a:pt x="167304" y="727486"/>
                          <a:pt x="177587" y="731276"/>
                          <a:pt x="189407" y="732362"/>
                        </a:cubicBezTo>
                        <a:cubicBezTo>
                          <a:pt x="201812" y="733297"/>
                          <a:pt x="210217" y="730414"/>
                          <a:pt x="219444" y="723132"/>
                        </a:cubicBezTo>
                        <a:cubicBezTo>
                          <a:pt x="227699" y="716227"/>
                          <a:pt x="229839" y="707518"/>
                          <a:pt x="232114" y="695570"/>
                        </a:cubicBezTo>
                        <a:cubicBezTo>
                          <a:pt x="232476" y="683486"/>
                          <a:pt x="229493" y="673434"/>
                          <a:pt x="221695" y="668233"/>
                        </a:cubicBezTo>
                        <a:cubicBezTo>
                          <a:pt x="213867" y="660689"/>
                          <a:pt x="202265" y="658808"/>
                          <a:pt x="189665" y="659035"/>
                        </a:cubicBezTo>
                        <a:close/>
                        <a:moveTo>
                          <a:pt x="189664" y="573396"/>
                        </a:moveTo>
                        <a:cubicBezTo>
                          <a:pt x="176221" y="572614"/>
                          <a:pt x="166796" y="576917"/>
                          <a:pt x="161202" y="582884"/>
                        </a:cubicBezTo>
                        <a:cubicBezTo>
                          <a:pt x="156577" y="589373"/>
                          <a:pt x="152379" y="598190"/>
                          <a:pt x="152615" y="609159"/>
                        </a:cubicBezTo>
                        <a:cubicBezTo>
                          <a:pt x="153273" y="620546"/>
                          <a:pt x="156583" y="627088"/>
                          <a:pt x="162456" y="634342"/>
                        </a:cubicBezTo>
                        <a:cubicBezTo>
                          <a:pt x="169939" y="642363"/>
                          <a:pt x="179190" y="644520"/>
                          <a:pt x="189664" y="645437"/>
                        </a:cubicBezTo>
                        <a:cubicBezTo>
                          <a:pt x="201509" y="645696"/>
                          <a:pt x="210408" y="640768"/>
                          <a:pt x="216872" y="634342"/>
                        </a:cubicBezTo>
                        <a:cubicBezTo>
                          <a:pt x="223335" y="627470"/>
                          <a:pt x="226573" y="619287"/>
                          <a:pt x="226714" y="609159"/>
                        </a:cubicBezTo>
                        <a:cubicBezTo>
                          <a:pt x="226735" y="599348"/>
                          <a:pt x="223536" y="590398"/>
                          <a:pt x="218127" y="582884"/>
                        </a:cubicBezTo>
                        <a:cubicBezTo>
                          <a:pt x="212533" y="576762"/>
                          <a:pt x="202481" y="574269"/>
                          <a:pt x="189664" y="573396"/>
                        </a:cubicBezTo>
                        <a:close/>
                        <a:moveTo>
                          <a:pt x="189664" y="559798"/>
                        </a:moveTo>
                        <a:cubicBezTo>
                          <a:pt x="206932" y="560616"/>
                          <a:pt x="219664" y="565088"/>
                          <a:pt x="228720" y="572740"/>
                        </a:cubicBezTo>
                        <a:cubicBezTo>
                          <a:pt x="237269" y="580825"/>
                          <a:pt x="242418" y="594689"/>
                          <a:pt x="242112" y="608645"/>
                        </a:cubicBezTo>
                        <a:cubicBezTo>
                          <a:pt x="242178" y="618551"/>
                          <a:pt x="239863" y="626539"/>
                          <a:pt x="235211" y="633118"/>
                        </a:cubicBezTo>
                        <a:cubicBezTo>
                          <a:pt x="230782" y="640657"/>
                          <a:pt x="224245" y="646943"/>
                          <a:pt x="215392" y="650825"/>
                        </a:cubicBezTo>
                        <a:cubicBezTo>
                          <a:pt x="224647" y="652977"/>
                          <a:pt x="232591" y="657209"/>
                          <a:pt x="237883" y="664798"/>
                        </a:cubicBezTo>
                        <a:cubicBezTo>
                          <a:pt x="243723" y="672823"/>
                          <a:pt x="245055" y="682248"/>
                          <a:pt x="247256" y="694798"/>
                        </a:cubicBezTo>
                        <a:cubicBezTo>
                          <a:pt x="247555" y="710071"/>
                          <a:pt x="242671" y="724149"/>
                          <a:pt x="231903" y="731668"/>
                        </a:cubicBezTo>
                        <a:cubicBezTo>
                          <a:pt x="223036" y="741847"/>
                          <a:pt x="207479" y="746993"/>
                          <a:pt x="189922" y="745960"/>
                        </a:cubicBezTo>
                        <a:cubicBezTo>
                          <a:pt x="171363" y="745176"/>
                          <a:pt x="156437" y="740082"/>
                          <a:pt x="147491" y="731668"/>
                        </a:cubicBezTo>
                        <a:cubicBezTo>
                          <a:pt x="137870" y="722319"/>
                          <a:pt x="132259" y="709280"/>
                          <a:pt x="132073" y="694798"/>
                        </a:cubicBezTo>
                        <a:cubicBezTo>
                          <a:pt x="133017" y="681928"/>
                          <a:pt x="135378" y="672401"/>
                          <a:pt x="141445" y="664798"/>
                        </a:cubicBezTo>
                        <a:cubicBezTo>
                          <a:pt x="146812" y="658524"/>
                          <a:pt x="153445" y="653372"/>
                          <a:pt x="163936" y="650825"/>
                        </a:cubicBezTo>
                        <a:cubicBezTo>
                          <a:pt x="155934" y="646166"/>
                          <a:pt x="148988" y="640718"/>
                          <a:pt x="144118" y="633118"/>
                        </a:cubicBezTo>
                        <a:cubicBezTo>
                          <a:pt x="139196" y="627358"/>
                          <a:pt x="138399" y="618159"/>
                          <a:pt x="137217" y="608645"/>
                        </a:cubicBezTo>
                        <a:cubicBezTo>
                          <a:pt x="138093" y="591770"/>
                          <a:pt x="142234" y="581089"/>
                          <a:pt x="150608" y="572740"/>
                        </a:cubicBezTo>
                        <a:cubicBezTo>
                          <a:pt x="159600" y="564019"/>
                          <a:pt x="172672" y="560666"/>
                          <a:pt x="189664" y="559798"/>
                        </a:cubicBezTo>
                        <a:close/>
                        <a:moveTo>
                          <a:pt x="182977" y="293502"/>
                        </a:moveTo>
                        <a:cubicBezTo>
                          <a:pt x="169726" y="293398"/>
                          <a:pt x="162204" y="297620"/>
                          <a:pt x="154741" y="305272"/>
                        </a:cubicBezTo>
                        <a:cubicBezTo>
                          <a:pt x="148137" y="313081"/>
                          <a:pt x="143347" y="321819"/>
                          <a:pt x="143871" y="335952"/>
                        </a:cubicBezTo>
                        <a:cubicBezTo>
                          <a:pt x="143706" y="349128"/>
                          <a:pt x="146620" y="357785"/>
                          <a:pt x="153358" y="364671"/>
                        </a:cubicBezTo>
                        <a:cubicBezTo>
                          <a:pt x="159266" y="371736"/>
                          <a:pt x="167643" y="373276"/>
                          <a:pt x="178861" y="375059"/>
                        </a:cubicBezTo>
                        <a:cubicBezTo>
                          <a:pt x="187394" y="374605"/>
                          <a:pt x="195128" y="373289"/>
                          <a:pt x="202595" y="371585"/>
                        </a:cubicBezTo>
                        <a:cubicBezTo>
                          <a:pt x="209700" y="369639"/>
                          <a:pt x="217400" y="365965"/>
                          <a:pt x="223627" y="361166"/>
                        </a:cubicBezTo>
                        <a:cubicBezTo>
                          <a:pt x="222677" y="338753"/>
                          <a:pt x="217248" y="319699"/>
                          <a:pt x="211889" y="309099"/>
                        </a:cubicBezTo>
                        <a:cubicBezTo>
                          <a:pt x="205179" y="298597"/>
                          <a:pt x="195351" y="293040"/>
                          <a:pt x="182977" y="293502"/>
                        </a:cubicBezTo>
                        <a:close/>
                        <a:moveTo>
                          <a:pt x="183749" y="279904"/>
                        </a:moveTo>
                        <a:cubicBezTo>
                          <a:pt x="202040" y="279556"/>
                          <a:pt x="214718" y="287020"/>
                          <a:pt x="224187" y="301657"/>
                        </a:cubicBezTo>
                        <a:cubicBezTo>
                          <a:pt x="232825" y="317556"/>
                          <a:pt x="241475" y="342980"/>
                          <a:pt x="238769" y="373772"/>
                        </a:cubicBezTo>
                        <a:cubicBezTo>
                          <a:pt x="239965" y="407101"/>
                          <a:pt x="232866" y="426407"/>
                          <a:pt x="222901" y="444123"/>
                        </a:cubicBezTo>
                        <a:cubicBezTo>
                          <a:pt x="213992" y="457095"/>
                          <a:pt x="198425" y="466161"/>
                          <a:pt x="181176" y="466066"/>
                        </a:cubicBezTo>
                        <a:cubicBezTo>
                          <a:pt x="171183" y="465799"/>
                          <a:pt x="161120" y="463706"/>
                          <a:pt x="152528" y="460451"/>
                        </a:cubicBezTo>
                        <a:cubicBezTo>
                          <a:pt x="143462" y="456854"/>
                          <a:pt x="137103" y="451526"/>
                          <a:pt x="129502" y="443463"/>
                        </a:cubicBezTo>
                        <a:cubicBezTo>
                          <a:pt x="133712" y="438492"/>
                          <a:pt x="135001" y="438848"/>
                          <a:pt x="138996" y="432913"/>
                        </a:cubicBezTo>
                        <a:cubicBezTo>
                          <a:pt x="143981" y="439128"/>
                          <a:pt x="151263" y="443798"/>
                          <a:pt x="157862" y="447515"/>
                        </a:cubicBezTo>
                        <a:cubicBezTo>
                          <a:pt x="164327" y="449994"/>
                          <a:pt x="172688" y="452018"/>
                          <a:pt x="181176" y="452468"/>
                        </a:cubicBezTo>
                        <a:cubicBezTo>
                          <a:pt x="193999" y="452995"/>
                          <a:pt x="204964" y="446825"/>
                          <a:pt x="212275" y="433529"/>
                        </a:cubicBezTo>
                        <a:cubicBezTo>
                          <a:pt x="219578" y="422654"/>
                          <a:pt x="221889" y="400434"/>
                          <a:pt x="223885" y="376598"/>
                        </a:cubicBezTo>
                        <a:cubicBezTo>
                          <a:pt x="218021" y="380320"/>
                          <a:pt x="212044" y="383536"/>
                          <a:pt x="203849" y="385579"/>
                        </a:cubicBezTo>
                        <a:cubicBezTo>
                          <a:pt x="195837" y="387695"/>
                          <a:pt x="188724" y="390162"/>
                          <a:pt x="178604" y="389171"/>
                        </a:cubicBezTo>
                        <a:cubicBezTo>
                          <a:pt x="164410" y="388627"/>
                          <a:pt x="151983" y="382477"/>
                          <a:pt x="143536" y="375683"/>
                        </a:cubicBezTo>
                        <a:cubicBezTo>
                          <a:pt x="132534" y="366222"/>
                          <a:pt x="129645" y="353547"/>
                          <a:pt x="129502" y="336724"/>
                        </a:cubicBezTo>
                        <a:cubicBezTo>
                          <a:pt x="130331" y="318227"/>
                          <a:pt x="133008" y="304834"/>
                          <a:pt x="145337" y="294518"/>
                        </a:cubicBezTo>
                        <a:cubicBezTo>
                          <a:pt x="155696" y="285633"/>
                          <a:pt x="168770" y="278192"/>
                          <a:pt x="183749" y="279904"/>
                        </a:cubicBezTo>
                        <a:close/>
                        <a:moveTo>
                          <a:pt x="189407" y="13608"/>
                        </a:moveTo>
                        <a:cubicBezTo>
                          <a:pt x="174874" y="13554"/>
                          <a:pt x="165331" y="18550"/>
                          <a:pt x="158309" y="32354"/>
                        </a:cubicBezTo>
                        <a:cubicBezTo>
                          <a:pt x="150399" y="42810"/>
                          <a:pt x="148382" y="66844"/>
                          <a:pt x="147472" y="93349"/>
                        </a:cubicBezTo>
                        <a:cubicBezTo>
                          <a:pt x="149120" y="123089"/>
                          <a:pt x="148800" y="144157"/>
                          <a:pt x="158309" y="154858"/>
                        </a:cubicBezTo>
                        <a:cubicBezTo>
                          <a:pt x="167544" y="166462"/>
                          <a:pt x="176374" y="173667"/>
                          <a:pt x="189407" y="172574"/>
                        </a:cubicBezTo>
                        <a:cubicBezTo>
                          <a:pt x="205361" y="173376"/>
                          <a:pt x="214191" y="166832"/>
                          <a:pt x="221148" y="154794"/>
                        </a:cubicBezTo>
                        <a:cubicBezTo>
                          <a:pt x="227747" y="142720"/>
                          <a:pt x="229553" y="121436"/>
                          <a:pt x="231857" y="92834"/>
                        </a:cubicBezTo>
                        <a:cubicBezTo>
                          <a:pt x="233405" y="64171"/>
                          <a:pt x="227989" y="42669"/>
                          <a:pt x="221148" y="31325"/>
                        </a:cubicBezTo>
                        <a:cubicBezTo>
                          <a:pt x="212641" y="19842"/>
                          <a:pt x="204865" y="14040"/>
                          <a:pt x="189407" y="13608"/>
                        </a:cubicBezTo>
                        <a:close/>
                        <a:moveTo>
                          <a:pt x="44491" y="3096"/>
                        </a:moveTo>
                        <a:cubicBezTo>
                          <a:pt x="50266" y="1865"/>
                          <a:pt x="54413" y="2128"/>
                          <a:pt x="59375" y="3096"/>
                        </a:cubicBezTo>
                        <a:cubicBezTo>
                          <a:pt x="48020" y="35770"/>
                          <a:pt x="51374" y="117452"/>
                          <a:pt x="59375" y="169488"/>
                        </a:cubicBezTo>
                        <a:cubicBezTo>
                          <a:pt x="77408" y="171996"/>
                          <a:pt x="84872" y="167604"/>
                          <a:pt x="99237" y="169488"/>
                        </a:cubicBezTo>
                        <a:cubicBezTo>
                          <a:pt x="100429" y="176189"/>
                          <a:pt x="98398" y="177057"/>
                          <a:pt x="99237" y="183086"/>
                        </a:cubicBezTo>
                        <a:cubicBezTo>
                          <a:pt x="78864" y="176038"/>
                          <a:pt x="32146" y="178076"/>
                          <a:pt x="0" y="183086"/>
                        </a:cubicBezTo>
                        <a:cubicBezTo>
                          <a:pt x="-538" y="178069"/>
                          <a:pt x="10" y="171652"/>
                          <a:pt x="0" y="169488"/>
                        </a:cubicBezTo>
                        <a:cubicBezTo>
                          <a:pt x="20773" y="167007"/>
                          <a:pt x="23197" y="170765"/>
                          <a:pt x="44491" y="169488"/>
                        </a:cubicBezTo>
                        <a:cubicBezTo>
                          <a:pt x="42234" y="96973"/>
                          <a:pt x="35198" y="85221"/>
                          <a:pt x="44491" y="19009"/>
                        </a:cubicBezTo>
                        <a:cubicBezTo>
                          <a:pt x="30817" y="24857"/>
                          <a:pt x="18561" y="35025"/>
                          <a:pt x="257" y="41645"/>
                        </a:cubicBezTo>
                        <a:cubicBezTo>
                          <a:pt x="856" y="39225"/>
                          <a:pt x="-968" y="32304"/>
                          <a:pt x="257" y="26726"/>
                        </a:cubicBezTo>
                        <a:cubicBezTo>
                          <a:pt x="20925" y="15277"/>
                          <a:pt x="40023" y="9354"/>
                          <a:pt x="44491" y="3096"/>
                        </a:cubicBezTo>
                        <a:close/>
                        <a:moveTo>
                          <a:pt x="190179" y="10"/>
                        </a:moveTo>
                        <a:cubicBezTo>
                          <a:pt x="210269" y="-1018"/>
                          <a:pt x="219511" y="8394"/>
                          <a:pt x="231549" y="21246"/>
                        </a:cubicBezTo>
                        <a:cubicBezTo>
                          <a:pt x="244303" y="37964"/>
                          <a:pt x="242106" y="58351"/>
                          <a:pt x="246484" y="92834"/>
                        </a:cubicBezTo>
                        <a:cubicBezTo>
                          <a:pt x="246293" y="124273"/>
                          <a:pt x="241186" y="151230"/>
                          <a:pt x="230777" y="164969"/>
                        </a:cubicBezTo>
                        <a:cubicBezTo>
                          <a:pt x="217601" y="179109"/>
                          <a:pt x="205982" y="186414"/>
                          <a:pt x="188635" y="186172"/>
                        </a:cubicBezTo>
                        <a:cubicBezTo>
                          <a:pt x="172132" y="185973"/>
                          <a:pt x="157089" y="177786"/>
                          <a:pt x="148069" y="165065"/>
                        </a:cubicBezTo>
                        <a:cubicBezTo>
                          <a:pt x="138158" y="149651"/>
                          <a:pt x="132692" y="127291"/>
                          <a:pt x="132588" y="93606"/>
                        </a:cubicBezTo>
                        <a:cubicBezTo>
                          <a:pt x="132476" y="62403"/>
                          <a:pt x="135518" y="35744"/>
                          <a:pt x="148455" y="22307"/>
                        </a:cubicBezTo>
                        <a:cubicBezTo>
                          <a:pt x="159005" y="6504"/>
                          <a:pt x="174820" y="1953"/>
                          <a:pt x="190179" y="10"/>
                        </a:cubicBezTo>
                        <a:close/>
                      </a:path>
                      <a:path w="248541" h="2985128" stroke="0" extrusionOk="0">
                        <a:moveTo>
                          <a:pt x="189407" y="2812551"/>
                        </a:moveTo>
                        <a:cubicBezTo>
                          <a:pt x="173838" y="2811117"/>
                          <a:pt x="163878" y="2819201"/>
                          <a:pt x="158309" y="2831297"/>
                        </a:cubicBezTo>
                        <a:cubicBezTo>
                          <a:pt x="152326" y="2844241"/>
                          <a:pt x="143566" y="2864450"/>
                          <a:pt x="147472" y="2892292"/>
                        </a:cubicBezTo>
                        <a:cubicBezTo>
                          <a:pt x="147247" y="2921416"/>
                          <a:pt x="151093" y="2941917"/>
                          <a:pt x="158309" y="2953801"/>
                        </a:cubicBezTo>
                        <a:cubicBezTo>
                          <a:pt x="163501" y="2964880"/>
                          <a:pt x="177386" y="2972604"/>
                          <a:pt x="189407" y="2971518"/>
                        </a:cubicBezTo>
                        <a:cubicBezTo>
                          <a:pt x="205167" y="2972081"/>
                          <a:pt x="214519" y="2964934"/>
                          <a:pt x="221148" y="2953737"/>
                        </a:cubicBezTo>
                        <a:cubicBezTo>
                          <a:pt x="227495" y="2941405"/>
                          <a:pt x="228849" y="2923688"/>
                          <a:pt x="231857" y="2891778"/>
                        </a:cubicBezTo>
                        <a:cubicBezTo>
                          <a:pt x="231746" y="2862025"/>
                          <a:pt x="227040" y="2844139"/>
                          <a:pt x="221148" y="2830268"/>
                        </a:cubicBezTo>
                        <a:cubicBezTo>
                          <a:pt x="215245" y="2818792"/>
                          <a:pt x="205569" y="2812714"/>
                          <a:pt x="189407" y="2812551"/>
                        </a:cubicBezTo>
                        <a:close/>
                        <a:moveTo>
                          <a:pt x="190179" y="2798953"/>
                        </a:moveTo>
                        <a:cubicBezTo>
                          <a:pt x="206848" y="2798447"/>
                          <a:pt x="223701" y="2807312"/>
                          <a:pt x="231549" y="2820189"/>
                        </a:cubicBezTo>
                        <a:cubicBezTo>
                          <a:pt x="242835" y="2836866"/>
                          <a:pt x="246487" y="2860045"/>
                          <a:pt x="246484" y="2891778"/>
                        </a:cubicBezTo>
                        <a:cubicBezTo>
                          <a:pt x="248142" y="2928249"/>
                          <a:pt x="242601" y="2951331"/>
                          <a:pt x="230777" y="2963912"/>
                        </a:cubicBezTo>
                        <a:cubicBezTo>
                          <a:pt x="221991" y="2977109"/>
                          <a:pt x="206577" y="2984951"/>
                          <a:pt x="188635" y="2985116"/>
                        </a:cubicBezTo>
                        <a:cubicBezTo>
                          <a:pt x="169651" y="2985786"/>
                          <a:pt x="157535" y="2977997"/>
                          <a:pt x="148069" y="2964009"/>
                        </a:cubicBezTo>
                        <a:cubicBezTo>
                          <a:pt x="136458" y="2949489"/>
                          <a:pt x="130972" y="2921984"/>
                          <a:pt x="132588" y="2892549"/>
                        </a:cubicBezTo>
                        <a:cubicBezTo>
                          <a:pt x="132951" y="2858470"/>
                          <a:pt x="136120" y="2837468"/>
                          <a:pt x="148455" y="2821250"/>
                        </a:cubicBezTo>
                        <a:cubicBezTo>
                          <a:pt x="158166" y="2807316"/>
                          <a:pt x="174467" y="2800085"/>
                          <a:pt x="190179" y="2798953"/>
                        </a:cubicBezTo>
                        <a:close/>
                        <a:moveTo>
                          <a:pt x="187366" y="2522142"/>
                        </a:moveTo>
                        <a:cubicBezTo>
                          <a:pt x="190004" y="2521245"/>
                          <a:pt x="200304" y="2523026"/>
                          <a:pt x="202250" y="2522142"/>
                        </a:cubicBezTo>
                        <a:cubicBezTo>
                          <a:pt x="197155" y="2582103"/>
                          <a:pt x="214610" y="2636156"/>
                          <a:pt x="202250" y="2688534"/>
                        </a:cubicBezTo>
                        <a:cubicBezTo>
                          <a:pt x="221286" y="2691095"/>
                          <a:pt x="228999" y="2690630"/>
                          <a:pt x="242112" y="2688534"/>
                        </a:cubicBezTo>
                        <a:cubicBezTo>
                          <a:pt x="241539" y="2694898"/>
                          <a:pt x="241443" y="2700464"/>
                          <a:pt x="242112" y="2702132"/>
                        </a:cubicBezTo>
                        <a:cubicBezTo>
                          <a:pt x="212334" y="2702295"/>
                          <a:pt x="157542" y="2699064"/>
                          <a:pt x="142875" y="2702132"/>
                        </a:cubicBezTo>
                        <a:cubicBezTo>
                          <a:pt x="142355" y="2699824"/>
                          <a:pt x="143036" y="2694955"/>
                          <a:pt x="142875" y="2688534"/>
                        </a:cubicBezTo>
                        <a:cubicBezTo>
                          <a:pt x="157840" y="2686156"/>
                          <a:pt x="182459" y="2686728"/>
                          <a:pt x="187366" y="2688534"/>
                        </a:cubicBezTo>
                        <a:cubicBezTo>
                          <a:pt x="186744" y="2634320"/>
                          <a:pt x="198451" y="2564185"/>
                          <a:pt x="187366" y="2538055"/>
                        </a:cubicBezTo>
                        <a:cubicBezTo>
                          <a:pt x="170600" y="2544919"/>
                          <a:pt x="162876" y="2548538"/>
                          <a:pt x="143132" y="2560691"/>
                        </a:cubicBezTo>
                        <a:cubicBezTo>
                          <a:pt x="143501" y="2558647"/>
                          <a:pt x="142026" y="2549806"/>
                          <a:pt x="143132" y="2545771"/>
                        </a:cubicBezTo>
                        <a:cubicBezTo>
                          <a:pt x="157815" y="2541192"/>
                          <a:pt x="167787" y="2529375"/>
                          <a:pt x="187366" y="2522142"/>
                        </a:cubicBezTo>
                        <a:close/>
                        <a:moveTo>
                          <a:pt x="185807" y="2239162"/>
                        </a:moveTo>
                        <a:cubicBezTo>
                          <a:pt x="201677" y="2239648"/>
                          <a:pt x="215809" y="2244494"/>
                          <a:pt x="224316" y="2252267"/>
                        </a:cubicBezTo>
                        <a:cubicBezTo>
                          <a:pt x="234105" y="2260857"/>
                          <a:pt x="237535" y="2274907"/>
                          <a:pt x="237740" y="2292397"/>
                        </a:cubicBezTo>
                        <a:cubicBezTo>
                          <a:pt x="238465" y="2301357"/>
                          <a:pt x="235528" y="2309005"/>
                          <a:pt x="231995" y="2319111"/>
                        </a:cubicBezTo>
                        <a:cubicBezTo>
                          <a:pt x="230189" y="2328225"/>
                          <a:pt x="222928" y="2338037"/>
                          <a:pt x="214109" y="2346404"/>
                        </a:cubicBezTo>
                        <a:cubicBezTo>
                          <a:pt x="187370" y="2373795"/>
                          <a:pt x="172151" y="2386655"/>
                          <a:pt x="160078" y="2408126"/>
                        </a:cubicBezTo>
                        <a:cubicBezTo>
                          <a:pt x="174107" y="2405457"/>
                          <a:pt x="226542" y="2413617"/>
                          <a:pt x="242112" y="2408126"/>
                        </a:cubicBezTo>
                        <a:cubicBezTo>
                          <a:pt x="243202" y="2412199"/>
                          <a:pt x="241747" y="2416181"/>
                          <a:pt x="242112" y="2422238"/>
                        </a:cubicBezTo>
                        <a:cubicBezTo>
                          <a:pt x="217425" y="2414187"/>
                          <a:pt x="158856" y="2414522"/>
                          <a:pt x="138495" y="2422238"/>
                        </a:cubicBezTo>
                        <a:cubicBezTo>
                          <a:pt x="138103" y="2418750"/>
                          <a:pt x="138499" y="2416822"/>
                          <a:pt x="138495" y="2411718"/>
                        </a:cubicBezTo>
                        <a:cubicBezTo>
                          <a:pt x="158353" y="2381475"/>
                          <a:pt x="200186" y="2351835"/>
                          <a:pt x="201502" y="2338946"/>
                        </a:cubicBezTo>
                        <a:cubicBezTo>
                          <a:pt x="209143" y="2331230"/>
                          <a:pt x="215482" y="2322962"/>
                          <a:pt x="217582" y="2315060"/>
                        </a:cubicBezTo>
                        <a:cubicBezTo>
                          <a:pt x="220480" y="2307634"/>
                          <a:pt x="222835" y="2299161"/>
                          <a:pt x="222856" y="2293683"/>
                        </a:cubicBezTo>
                        <a:cubicBezTo>
                          <a:pt x="222888" y="2277575"/>
                          <a:pt x="219796" y="2267619"/>
                          <a:pt x="213112" y="2262123"/>
                        </a:cubicBezTo>
                        <a:cubicBezTo>
                          <a:pt x="206213" y="2255776"/>
                          <a:pt x="198399" y="2251812"/>
                          <a:pt x="186579" y="2252760"/>
                        </a:cubicBezTo>
                        <a:cubicBezTo>
                          <a:pt x="177794" y="2252608"/>
                          <a:pt x="171045" y="2254828"/>
                          <a:pt x="164948" y="2258699"/>
                        </a:cubicBezTo>
                        <a:cubicBezTo>
                          <a:pt x="159928" y="2261621"/>
                          <a:pt x="156013" y="2266720"/>
                          <a:pt x="153493" y="2272819"/>
                        </a:cubicBezTo>
                        <a:cubicBezTo>
                          <a:pt x="150914" y="2279374"/>
                          <a:pt x="149206" y="2283574"/>
                          <a:pt x="149015" y="2289568"/>
                        </a:cubicBezTo>
                        <a:cubicBezTo>
                          <a:pt x="145972" y="2290222"/>
                          <a:pt x="138304" y="2287290"/>
                          <a:pt x="134902" y="2286739"/>
                        </a:cubicBezTo>
                        <a:cubicBezTo>
                          <a:pt x="134009" y="2280249"/>
                          <a:pt x="137122" y="2271771"/>
                          <a:pt x="140723" y="2265480"/>
                        </a:cubicBezTo>
                        <a:cubicBezTo>
                          <a:pt x="143758" y="2258419"/>
                          <a:pt x="149758" y="2252512"/>
                          <a:pt x="157172" y="2247035"/>
                        </a:cubicBezTo>
                        <a:cubicBezTo>
                          <a:pt x="163136" y="2240758"/>
                          <a:pt x="174342" y="2239399"/>
                          <a:pt x="185807" y="2239162"/>
                        </a:cubicBezTo>
                        <a:close/>
                        <a:moveTo>
                          <a:pt x="185807" y="1959268"/>
                        </a:moveTo>
                        <a:cubicBezTo>
                          <a:pt x="201156" y="1959209"/>
                          <a:pt x="215021" y="1964231"/>
                          <a:pt x="225377" y="1972257"/>
                        </a:cubicBezTo>
                        <a:cubicBezTo>
                          <a:pt x="233471" y="1979531"/>
                          <a:pt x="239321" y="1991235"/>
                          <a:pt x="239283" y="2008378"/>
                        </a:cubicBezTo>
                        <a:cubicBezTo>
                          <a:pt x="238816" y="2018070"/>
                          <a:pt x="237006" y="2025774"/>
                          <a:pt x="232672" y="2032840"/>
                        </a:cubicBezTo>
                        <a:cubicBezTo>
                          <a:pt x="226980" y="2040495"/>
                          <a:pt x="221632" y="2046942"/>
                          <a:pt x="211798" y="2050039"/>
                        </a:cubicBezTo>
                        <a:cubicBezTo>
                          <a:pt x="221109" y="2052418"/>
                          <a:pt x="230459" y="2057223"/>
                          <a:pt x="236308" y="2064751"/>
                        </a:cubicBezTo>
                        <a:cubicBezTo>
                          <a:pt x="242641" y="2071023"/>
                          <a:pt x="245742" y="2081494"/>
                          <a:pt x="245198" y="2095297"/>
                        </a:cubicBezTo>
                        <a:cubicBezTo>
                          <a:pt x="247045" y="2110216"/>
                          <a:pt x="240498" y="2123504"/>
                          <a:pt x="229752" y="2132617"/>
                        </a:cubicBezTo>
                        <a:cubicBezTo>
                          <a:pt x="219982" y="2142499"/>
                          <a:pt x="208464" y="2143593"/>
                          <a:pt x="190195" y="2145430"/>
                        </a:cubicBezTo>
                        <a:cubicBezTo>
                          <a:pt x="181574" y="2145536"/>
                          <a:pt x="170345" y="2142766"/>
                          <a:pt x="161552" y="2139815"/>
                        </a:cubicBezTo>
                        <a:cubicBezTo>
                          <a:pt x="151749" y="2136169"/>
                          <a:pt x="145551" y="2131060"/>
                          <a:pt x="138503" y="2122827"/>
                        </a:cubicBezTo>
                        <a:cubicBezTo>
                          <a:pt x="143778" y="2118552"/>
                          <a:pt x="147161" y="2113764"/>
                          <a:pt x="148018" y="2112278"/>
                        </a:cubicBezTo>
                        <a:cubicBezTo>
                          <a:pt x="153760" y="2117529"/>
                          <a:pt x="160003" y="2123786"/>
                          <a:pt x="166888" y="2126879"/>
                        </a:cubicBezTo>
                        <a:cubicBezTo>
                          <a:pt x="174545" y="2129666"/>
                          <a:pt x="182317" y="2131714"/>
                          <a:pt x="190195" y="2131832"/>
                        </a:cubicBezTo>
                        <a:cubicBezTo>
                          <a:pt x="202294" y="2131861"/>
                          <a:pt x="211016" y="2129694"/>
                          <a:pt x="218420" y="2122827"/>
                        </a:cubicBezTo>
                        <a:cubicBezTo>
                          <a:pt x="225382" y="2116737"/>
                          <a:pt x="230989" y="2107932"/>
                          <a:pt x="230057" y="2096069"/>
                        </a:cubicBezTo>
                        <a:cubicBezTo>
                          <a:pt x="229863" y="2081950"/>
                          <a:pt x="226522" y="2072237"/>
                          <a:pt x="217839" y="2066963"/>
                        </a:cubicBezTo>
                        <a:cubicBezTo>
                          <a:pt x="210454" y="2062330"/>
                          <a:pt x="199338" y="2058345"/>
                          <a:pt x="185549" y="2058505"/>
                        </a:cubicBezTo>
                        <a:cubicBezTo>
                          <a:pt x="182239" y="2059918"/>
                          <a:pt x="172292" y="2059681"/>
                          <a:pt x="168826" y="2058505"/>
                        </a:cubicBezTo>
                        <a:cubicBezTo>
                          <a:pt x="167763" y="2052308"/>
                          <a:pt x="168672" y="2049485"/>
                          <a:pt x="168826" y="2044907"/>
                        </a:cubicBezTo>
                        <a:cubicBezTo>
                          <a:pt x="175806" y="2045210"/>
                          <a:pt x="180459" y="2044854"/>
                          <a:pt x="186064" y="2044907"/>
                        </a:cubicBezTo>
                        <a:cubicBezTo>
                          <a:pt x="197080" y="2043048"/>
                          <a:pt x="207084" y="2041774"/>
                          <a:pt x="213658" y="2033891"/>
                        </a:cubicBezTo>
                        <a:cubicBezTo>
                          <a:pt x="219933" y="2026783"/>
                          <a:pt x="223709" y="2017270"/>
                          <a:pt x="223885" y="2008889"/>
                        </a:cubicBezTo>
                        <a:cubicBezTo>
                          <a:pt x="223711" y="1997857"/>
                          <a:pt x="220073" y="1990626"/>
                          <a:pt x="215169" y="1982913"/>
                        </a:cubicBezTo>
                        <a:cubicBezTo>
                          <a:pt x="210315" y="1977023"/>
                          <a:pt x="200030" y="1972996"/>
                          <a:pt x="186579" y="1972866"/>
                        </a:cubicBezTo>
                        <a:cubicBezTo>
                          <a:pt x="177652" y="1973132"/>
                          <a:pt x="170212" y="1975060"/>
                          <a:pt x="164814" y="1978849"/>
                        </a:cubicBezTo>
                        <a:cubicBezTo>
                          <a:pt x="159360" y="1983058"/>
                          <a:pt x="156624" y="1986827"/>
                          <a:pt x="153112" y="1993065"/>
                        </a:cubicBezTo>
                        <a:cubicBezTo>
                          <a:pt x="150038" y="1998425"/>
                          <a:pt x="148890" y="2003985"/>
                          <a:pt x="148500" y="2009911"/>
                        </a:cubicBezTo>
                        <a:cubicBezTo>
                          <a:pt x="145958" y="2009408"/>
                          <a:pt x="138260" y="2006960"/>
                          <a:pt x="134388" y="2006845"/>
                        </a:cubicBezTo>
                        <a:cubicBezTo>
                          <a:pt x="134882" y="1999065"/>
                          <a:pt x="136980" y="1992236"/>
                          <a:pt x="140342" y="1985518"/>
                        </a:cubicBezTo>
                        <a:cubicBezTo>
                          <a:pt x="144582" y="1978390"/>
                          <a:pt x="149271" y="1972303"/>
                          <a:pt x="157038" y="1967107"/>
                        </a:cubicBezTo>
                        <a:cubicBezTo>
                          <a:pt x="163976" y="1963031"/>
                          <a:pt x="175794" y="1959794"/>
                          <a:pt x="185807" y="1959268"/>
                        </a:cubicBezTo>
                        <a:close/>
                        <a:moveTo>
                          <a:pt x="209997" y="1702230"/>
                        </a:moveTo>
                        <a:cubicBezTo>
                          <a:pt x="183643" y="1732161"/>
                          <a:pt x="167629" y="1759114"/>
                          <a:pt x="146989" y="1800246"/>
                        </a:cubicBezTo>
                        <a:cubicBezTo>
                          <a:pt x="174052" y="1796821"/>
                          <a:pt x="200966" y="1801008"/>
                          <a:pt x="209997" y="1800246"/>
                        </a:cubicBezTo>
                        <a:cubicBezTo>
                          <a:pt x="201225" y="1783156"/>
                          <a:pt x="216478" y="1715305"/>
                          <a:pt x="209997" y="1702230"/>
                        </a:cubicBezTo>
                        <a:close/>
                        <a:moveTo>
                          <a:pt x="206654" y="1682460"/>
                        </a:moveTo>
                        <a:cubicBezTo>
                          <a:pt x="211410" y="1682331"/>
                          <a:pt x="222288" y="1682802"/>
                          <a:pt x="224881" y="1682460"/>
                        </a:cubicBezTo>
                        <a:cubicBezTo>
                          <a:pt x="221456" y="1738202"/>
                          <a:pt x="221612" y="1753822"/>
                          <a:pt x="224881" y="1800246"/>
                        </a:cubicBezTo>
                        <a:cubicBezTo>
                          <a:pt x="234669" y="1798807"/>
                          <a:pt x="238296" y="1799573"/>
                          <a:pt x="248541" y="1800246"/>
                        </a:cubicBezTo>
                        <a:cubicBezTo>
                          <a:pt x="249776" y="1803364"/>
                          <a:pt x="247875" y="1811980"/>
                          <a:pt x="248541" y="1814873"/>
                        </a:cubicBezTo>
                        <a:cubicBezTo>
                          <a:pt x="240066" y="1813722"/>
                          <a:pt x="229310" y="1815008"/>
                          <a:pt x="224881" y="1814873"/>
                        </a:cubicBezTo>
                        <a:cubicBezTo>
                          <a:pt x="220732" y="1837614"/>
                          <a:pt x="227874" y="1852531"/>
                          <a:pt x="224881" y="1862450"/>
                        </a:cubicBezTo>
                        <a:cubicBezTo>
                          <a:pt x="220948" y="1861730"/>
                          <a:pt x="215947" y="1861549"/>
                          <a:pt x="209997" y="1862450"/>
                        </a:cubicBezTo>
                        <a:cubicBezTo>
                          <a:pt x="211962" y="1842410"/>
                          <a:pt x="210648" y="1825937"/>
                          <a:pt x="209997" y="1814873"/>
                        </a:cubicBezTo>
                        <a:cubicBezTo>
                          <a:pt x="174978" y="1818253"/>
                          <a:pt x="148058" y="1817492"/>
                          <a:pt x="126673" y="1814873"/>
                        </a:cubicBezTo>
                        <a:cubicBezTo>
                          <a:pt x="127032" y="1811178"/>
                          <a:pt x="125911" y="1806958"/>
                          <a:pt x="126673" y="1805635"/>
                        </a:cubicBezTo>
                        <a:cubicBezTo>
                          <a:pt x="146342" y="1773412"/>
                          <a:pt x="180729" y="1698704"/>
                          <a:pt x="206654" y="1682460"/>
                        </a:cubicBezTo>
                        <a:close/>
                        <a:moveTo>
                          <a:pt x="146218" y="1402566"/>
                        </a:moveTo>
                        <a:cubicBezTo>
                          <a:pt x="156548" y="1409429"/>
                          <a:pt x="219957" y="1397043"/>
                          <a:pt x="236469" y="1402566"/>
                        </a:cubicBezTo>
                        <a:cubicBezTo>
                          <a:pt x="236412" y="1409408"/>
                          <a:pt x="235955" y="1411106"/>
                          <a:pt x="236469" y="1417707"/>
                        </a:cubicBezTo>
                        <a:cubicBezTo>
                          <a:pt x="213294" y="1416335"/>
                          <a:pt x="195529" y="1421511"/>
                          <a:pt x="160588" y="1417707"/>
                        </a:cubicBezTo>
                        <a:cubicBezTo>
                          <a:pt x="163031" y="1432938"/>
                          <a:pt x="161407" y="1457788"/>
                          <a:pt x="160588" y="1476627"/>
                        </a:cubicBezTo>
                        <a:cubicBezTo>
                          <a:pt x="163958" y="1475941"/>
                          <a:pt x="168176" y="1474867"/>
                          <a:pt x="173066" y="1474799"/>
                        </a:cubicBezTo>
                        <a:cubicBezTo>
                          <a:pt x="177072" y="1473932"/>
                          <a:pt x="181343" y="1474682"/>
                          <a:pt x="184774" y="1474318"/>
                        </a:cubicBezTo>
                        <a:cubicBezTo>
                          <a:pt x="198360" y="1474788"/>
                          <a:pt x="209935" y="1477578"/>
                          <a:pt x="218612" y="1482045"/>
                        </a:cubicBezTo>
                        <a:cubicBezTo>
                          <a:pt x="225780" y="1486835"/>
                          <a:pt x="233580" y="1492901"/>
                          <a:pt x="237519" y="1501885"/>
                        </a:cubicBezTo>
                        <a:cubicBezTo>
                          <a:pt x="240581" y="1510850"/>
                          <a:pt x="242114" y="1519776"/>
                          <a:pt x="243398" y="1528822"/>
                        </a:cubicBezTo>
                        <a:cubicBezTo>
                          <a:pt x="244082" y="1548036"/>
                          <a:pt x="238623" y="1559231"/>
                          <a:pt x="228784" y="1569678"/>
                        </a:cubicBezTo>
                        <a:cubicBezTo>
                          <a:pt x="219466" y="1579747"/>
                          <a:pt x="206849" y="1585219"/>
                          <a:pt x="188890" y="1585642"/>
                        </a:cubicBezTo>
                        <a:cubicBezTo>
                          <a:pt x="178536" y="1586195"/>
                          <a:pt x="170255" y="1584015"/>
                          <a:pt x="160250" y="1580027"/>
                        </a:cubicBezTo>
                        <a:cubicBezTo>
                          <a:pt x="151208" y="1576284"/>
                          <a:pt x="142520" y="1569813"/>
                          <a:pt x="137217" y="1563040"/>
                        </a:cubicBezTo>
                        <a:cubicBezTo>
                          <a:pt x="140464" y="1560197"/>
                          <a:pt x="144012" y="1556852"/>
                          <a:pt x="146731" y="1552492"/>
                        </a:cubicBezTo>
                        <a:cubicBezTo>
                          <a:pt x="152358" y="1559065"/>
                          <a:pt x="158968" y="1563689"/>
                          <a:pt x="165581" y="1567092"/>
                        </a:cubicBezTo>
                        <a:cubicBezTo>
                          <a:pt x="172748" y="1571140"/>
                          <a:pt x="179693" y="1572551"/>
                          <a:pt x="188890" y="1572044"/>
                        </a:cubicBezTo>
                        <a:cubicBezTo>
                          <a:pt x="200777" y="1571635"/>
                          <a:pt x="211810" y="1566647"/>
                          <a:pt x="217450" y="1560563"/>
                        </a:cubicBezTo>
                        <a:cubicBezTo>
                          <a:pt x="223576" y="1552329"/>
                          <a:pt x="228334" y="1542691"/>
                          <a:pt x="228257" y="1529594"/>
                        </a:cubicBezTo>
                        <a:cubicBezTo>
                          <a:pt x="229521" y="1516974"/>
                          <a:pt x="225727" y="1506897"/>
                          <a:pt x="218479" y="1500812"/>
                        </a:cubicBezTo>
                        <a:cubicBezTo>
                          <a:pt x="212908" y="1491632"/>
                          <a:pt x="199245" y="1488324"/>
                          <a:pt x="184774" y="1488430"/>
                        </a:cubicBezTo>
                        <a:cubicBezTo>
                          <a:pt x="179639" y="1488251"/>
                          <a:pt x="175198" y="1488563"/>
                          <a:pt x="169659" y="1489267"/>
                        </a:cubicBezTo>
                        <a:cubicBezTo>
                          <a:pt x="164893" y="1489934"/>
                          <a:pt x="159650" y="1491036"/>
                          <a:pt x="154942" y="1492032"/>
                        </a:cubicBezTo>
                        <a:cubicBezTo>
                          <a:pt x="151873" y="1490836"/>
                          <a:pt x="148510" y="1488139"/>
                          <a:pt x="146218" y="1486378"/>
                        </a:cubicBezTo>
                        <a:cubicBezTo>
                          <a:pt x="145129" y="1446272"/>
                          <a:pt x="139101" y="1423965"/>
                          <a:pt x="146218" y="1402566"/>
                        </a:cubicBezTo>
                        <a:close/>
                        <a:moveTo>
                          <a:pt x="199440" y="1211622"/>
                        </a:moveTo>
                        <a:cubicBezTo>
                          <a:pt x="190377" y="1212225"/>
                          <a:pt x="181542" y="1212967"/>
                          <a:pt x="173873" y="1215546"/>
                        </a:cubicBezTo>
                        <a:cubicBezTo>
                          <a:pt x="166372" y="1217454"/>
                          <a:pt x="158535" y="1222658"/>
                          <a:pt x="153130" y="1226030"/>
                        </a:cubicBezTo>
                        <a:cubicBezTo>
                          <a:pt x="155897" y="1249613"/>
                          <a:pt x="158738" y="1267291"/>
                          <a:pt x="165382" y="1276939"/>
                        </a:cubicBezTo>
                        <a:cubicBezTo>
                          <a:pt x="171367" y="1288225"/>
                          <a:pt x="182993" y="1292041"/>
                          <a:pt x="194809" y="1292150"/>
                        </a:cubicBezTo>
                        <a:cubicBezTo>
                          <a:pt x="205468" y="1291740"/>
                          <a:pt x="215364" y="1287672"/>
                          <a:pt x="222530" y="1281055"/>
                        </a:cubicBezTo>
                        <a:cubicBezTo>
                          <a:pt x="229276" y="1273309"/>
                          <a:pt x="234620" y="1264212"/>
                          <a:pt x="232886" y="1249700"/>
                        </a:cubicBezTo>
                        <a:cubicBezTo>
                          <a:pt x="232530" y="1237993"/>
                          <a:pt x="230470" y="1229392"/>
                          <a:pt x="224170" y="1221495"/>
                        </a:cubicBezTo>
                        <a:cubicBezTo>
                          <a:pt x="218282" y="1215466"/>
                          <a:pt x="211069" y="1210225"/>
                          <a:pt x="199440" y="1211622"/>
                        </a:cubicBezTo>
                        <a:close/>
                        <a:moveTo>
                          <a:pt x="195580" y="1119586"/>
                        </a:moveTo>
                        <a:cubicBezTo>
                          <a:pt x="206669" y="1118609"/>
                          <a:pt x="217671" y="1121890"/>
                          <a:pt x="223683" y="1126990"/>
                        </a:cubicBezTo>
                        <a:cubicBezTo>
                          <a:pt x="230794" y="1131648"/>
                          <a:pt x="236300" y="1138587"/>
                          <a:pt x="239144" y="1144906"/>
                        </a:cubicBezTo>
                        <a:cubicBezTo>
                          <a:pt x="242469" y="1152533"/>
                          <a:pt x="244680" y="1160201"/>
                          <a:pt x="244433" y="1166891"/>
                        </a:cubicBezTo>
                        <a:cubicBezTo>
                          <a:pt x="239202" y="1169209"/>
                          <a:pt x="231878" y="1170025"/>
                          <a:pt x="230313" y="1169978"/>
                        </a:cubicBezTo>
                        <a:cubicBezTo>
                          <a:pt x="229733" y="1165281"/>
                          <a:pt x="228773" y="1160149"/>
                          <a:pt x="226368" y="1154378"/>
                        </a:cubicBezTo>
                        <a:cubicBezTo>
                          <a:pt x="224370" y="1148835"/>
                          <a:pt x="220100" y="1143844"/>
                          <a:pt x="216248" y="1139693"/>
                        </a:cubicBezTo>
                        <a:cubicBezTo>
                          <a:pt x="211453" y="1135262"/>
                          <a:pt x="204400" y="1133326"/>
                          <a:pt x="194809" y="1133184"/>
                        </a:cubicBezTo>
                        <a:cubicBezTo>
                          <a:pt x="181816" y="1131778"/>
                          <a:pt x="171063" y="1138748"/>
                          <a:pt x="163903" y="1151576"/>
                        </a:cubicBezTo>
                        <a:cubicBezTo>
                          <a:pt x="157314" y="1167001"/>
                          <a:pt x="155748" y="1181754"/>
                          <a:pt x="152872" y="1210853"/>
                        </a:cubicBezTo>
                        <a:cubicBezTo>
                          <a:pt x="159754" y="1207520"/>
                          <a:pt x="165011" y="1204059"/>
                          <a:pt x="173390" y="1201487"/>
                        </a:cubicBezTo>
                        <a:cubicBezTo>
                          <a:pt x="181597" y="1199646"/>
                          <a:pt x="190487" y="1196213"/>
                          <a:pt x="199697" y="1197510"/>
                        </a:cubicBezTo>
                        <a:cubicBezTo>
                          <a:pt x="214592" y="1199815"/>
                          <a:pt x="224396" y="1202798"/>
                          <a:pt x="234089" y="1211062"/>
                        </a:cubicBezTo>
                        <a:cubicBezTo>
                          <a:pt x="242542" y="1222637"/>
                          <a:pt x="246734" y="1233852"/>
                          <a:pt x="247256" y="1248928"/>
                        </a:cubicBezTo>
                        <a:cubicBezTo>
                          <a:pt x="247635" y="1266522"/>
                          <a:pt x="241373" y="1281492"/>
                          <a:pt x="231934" y="1291520"/>
                        </a:cubicBezTo>
                        <a:cubicBezTo>
                          <a:pt x="222404" y="1300833"/>
                          <a:pt x="208532" y="1305943"/>
                          <a:pt x="194037" y="1305748"/>
                        </a:cubicBezTo>
                        <a:cubicBezTo>
                          <a:pt x="176488" y="1305891"/>
                          <a:pt x="161218" y="1298153"/>
                          <a:pt x="153470" y="1284638"/>
                        </a:cubicBezTo>
                        <a:cubicBezTo>
                          <a:pt x="143033" y="1270688"/>
                          <a:pt x="135499" y="1248980"/>
                          <a:pt x="137988" y="1213166"/>
                        </a:cubicBezTo>
                        <a:cubicBezTo>
                          <a:pt x="141479" y="1178086"/>
                          <a:pt x="143109" y="1155259"/>
                          <a:pt x="153856" y="1140918"/>
                        </a:cubicBezTo>
                        <a:cubicBezTo>
                          <a:pt x="166398" y="1124703"/>
                          <a:pt x="176465" y="1118228"/>
                          <a:pt x="195580" y="1119586"/>
                        </a:cubicBezTo>
                        <a:close/>
                        <a:moveTo>
                          <a:pt x="135931" y="842778"/>
                        </a:moveTo>
                        <a:cubicBezTo>
                          <a:pt x="168108" y="848289"/>
                          <a:pt x="197985" y="835029"/>
                          <a:pt x="245455" y="842778"/>
                        </a:cubicBezTo>
                        <a:cubicBezTo>
                          <a:pt x="245798" y="844218"/>
                          <a:pt x="245986" y="850304"/>
                          <a:pt x="245455" y="851759"/>
                        </a:cubicBezTo>
                        <a:cubicBezTo>
                          <a:pt x="218459" y="875915"/>
                          <a:pt x="196169" y="973594"/>
                          <a:pt x="165498" y="1022768"/>
                        </a:cubicBezTo>
                        <a:cubicBezTo>
                          <a:pt x="161521" y="1023880"/>
                          <a:pt x="156321" y="1023171"/>
                          <a:pt x="149557" y="1022768"/>
                        </a:cubicBezTo>
                        <a:cubicBezTo>
                          <a:pt x="171351" y="948144"/>
                          <a:pt x="221097" y="880084"/>
                          <a:pt x="226945" y="857148"/>
                        </a:cubicBezTo>
                        <a:cubicBezTo>
                          <a:pt x="197696" y="852195"/>
                          <a:pt x="167132" y="854057"/>
                          <a:pt x="135931" y="857148"/>
                        </a:cubicBezTo>
                        <a:cubicBezTo>
                          <a:pt x="135678" y="852938"/>
                          <a:pt x="135296" y="846673"/>
                          <a:pt x="135931" y="842778"/>
                        </a:cubicBezTo>
                        <a:close/>
                        <a:moveTo>
                          <a:pt x="189665" y="659035"/>
                        </a:moveTo>
                        <a:cubicBezTo>
                          <a:pt x="175387" y="659111"/>
                          <a:pt x="166066" y="661652"/>
                          <a:pt x="157634" y="668233"/>
                        </a:cubicBezTo>
                        <a:cubicBezTo>
                          <a:pt x="150880" y="673950"/>
                          <a:pt x="146168" y="682734"/>
                          <a:pt x="147215" y="695570"/>
                        </a:cubicBezTo>
                        <a:cubicBezTo>
                          <a:pt x="147773" y="708194"/>
                          <a:pt x="152345" y="717061"/>
                          <a:pt x="159821" y="723132"/>
                        </a:cubicBezTo>
                        <a:cubicBezTo>
                          <a:pt x="167921" y="728798"/>
                          <a:pt x="177134" y="732046"/>
                          <a:pt x="189407" y="732362"/>
                        </a:cubicBezTo>
                        <a:cubicBezTo>
                          <a:pt x="200499" y="733429"/>
                          <a:pt x="211185" y="729365"/>
                          <a:pt x="219444" y="723132"/>
                        </a:cubicBezTo>
                        <a:cubicBezTo>
                          <a:pt x="226698" y="718311"/>
                          <a:pt x="230828" y="709105"/>
                          <a:pt x="232114" y="695570"/>
                        </a:cubicBezTo>
                        <a:cubicBezTo>
                          <a:pt x="231562" y="683042"/>
                          <a:pt x="228413" y="674923"/>
                          <a:pt x="221695" y="668233"/>
                        </a:cubicBezTo>
                        <a:cubicBezTo>
                          <a:pt x="214727" y="660232"/>
                          <a:pt x="203239" y="657775"/>
                          <a:pt x="189665" y="659035"/>
                        </a:cubicBezTo>
                        <a:close/>
                        <a:moveTo>
                          <a:pt x="189664" y="573396"/>
                        </a:moveTo>
                        <a:cubicBezTo>
                          <a:pt x="175904" y="573298"/>
                          <a:pt x="167740" y="577245"/>
                          <a:pt x="161202" y="582884"/>
                        </a:cubicBezTo>
                        <a:cubicBezTo>
                          <a:pt x="154685" y="589039"/>
                          <a:pt x="151905" y="597826"/>
                          <a:pt x="152615" y="609159"/>
                        </a:cubicBezTo>
                        <a:cubicBezTo>
                          <a:pt x="153117" y="619806"/>
                          <a:pt x="156396" y="628326"/>
                          <a:pt x="162456" y="634342"/>
                        </a:cubicBezTo>
                        <a:cubicBezTo>
                          <a:pt x="169116" y="640213"/>
                          <a:pt x="178905" y="645293"/>
                          <a:pt x="189664" y="645437"/>
                        </a:cubicBezTo>
                        <a:cubicBezTo>
                          <a:pt x="200455" y="646220"/>
                          <a:pt x="209364" y="641917"/>
                          <a:pt x="216872" y="634342"/>
                        </a:cubicBezTo>
                        <a:cubicBezTo>
                          <a:pt x="222397" y="627091"/>
                          <a:pt x="227794" y="618559"/>
                          <a:pt x="226714" y="609159"/>
                        </a:cubicBezTo>
                        <a:cubicBezTo>
                          <a:pt x="226881" y="599155"/>
                          <a:pt x="224218" y="589146"/>
                          <a:pt x="218127" y="582884"/>
                        </a:cubicBezTo>
                        <a:cubicBezTo>
                          <a:pt x="213178" y="575199"/>
                          <a:pt x="202660" y="573150"/>
                          <a:pt x="189664" y="573396"/>
                        </a:cubicBezTo>
                        <a:close/>
                        <a:moveTo>
                          <a:pt x="189664" y="559798"/>
                        </a:moveTo>
                        <a:cubicBezTo>
                          <a:pt x="204724" y="559247"/>
                          <a:pt x="220705" y="562238"/>
                          <a:pt x="228720" y="572740"/>
                        </a:cubicBezTo>
                        <a:cubicBezTo>
                          <a:pt x="237621" y="583593"/>
                          <a:pt x="243625" y="591898"/>
                          <a:pt x="242112" y="608645"/>
                        </a:cubicBezTo>
                        <a:cubicBezTo>
                          <a:pt x="241250" y="616917"/>
                          <a:pt x="239586" y="625641"/>
                          <a:pt x="235211" y="633118"/>
                        </a:cubicBezTo>
                        <a:cubicBezTo>
                          <a:pt x="230028" y="640175"/>
                          <a:pt x="225243" y="646133"/>
                          <a:pt x="215392" y="650825"/>
                        </a:cubicBezTo>
                        <a:cubicBezTo>
                          <a:pt x="223769" y="653053"/>
                          <a:pt x="231550" y="656818"/>
                          <a:pt x="237883" y="664798"/>
                        </a:cubicBezTo>
                        <a:cubicBezTo>
                          <a:pt x="241998" y="670991"/>
                          <a:pt x="248085" y="682225"/>
                          <a:pt x="247256" y="694798"/>
                        </a:cubicBezTo>
                        <a:cubicBezTo>
                          <a:pt x="247524" y="710098"/>
                          <a:pt x="239853" y="723113"/>
                          <a:pt x="231903" y="731668"/>
                        </a:cubicBezTo>
                        <a:cubicBezTo>
                          <a:pt x="222294" y="741888"/>
                          <a:pt x="206150" y="746598"/>
                          <a:pt x="189922" y="745960"/>
                        </a:cubicBezTo>
                        <a:cubicBezTo>
                          <a:pt x="169729" y="744351"/>
                          <a:pt x="157717" y="739323"/>
                          <a:pt x="147491" y="731668"/>
                        </a:cubicBezTo>
                        <a:cubicBezTo>
                          <a:pt x="136584" y="723814"/>
                          <a:pt x="130834" y="708906"/>
                          <a:pt x="132073" y="694798"/>
                        </a:cubicBezTo>
                        <a:cubicBezTo>
                          <a:pt x="132082" y="680339"/>
                          <a:pt x="136096" y="670920"/>
                          <a:pt x="141445" y="664798"/>
                        </a:cubicBezTo>
                        <a:cubicBezTo>
                          <a:pt x="147834" y="659186"/>
                          <a:pt x="154796" y="653402"/>
                          <a:pt x="163936" y="650825"/>
                        </a:cubicBezTo>
                        <a:cubicBezTo>
                          <a:pt x="155974" y="645955"/>
                          <a:pt x="148907" y="640440"/>
                          <a:pt x="144118" y="633118"/>
                        </a:cubicBezTo>
                        <a:cubicBezTo>
                          <a:pt x="140456" y="626368"/>
                          <a:pt x="137409" y="617425"/>
                          <a:pt x="137217" y="608645"/>
                        </a:cubicBezTo>
                        <a:cubicBezTo>
                          <a:pt x="136357" y="592992"/>
                          <a:pt x="142747" y="580137"/>
                          <a:pt x="150608" y="572740"/>
                        </a:cubicBezTo>
                        <a:cubicBezTo>
                          <a:pt x="158475" y="563949"/>
                          <a:pt x="172986" y="559832"/>
                          <a:pt x="189664" y="559798"/>
                        </a:cubicBezTo>
                        <a:close/>
                        <a:moveTo>
                          <a:pt x="182977" y="293502"/>
                        </a:moveTo>
                        <a:cubicBezTo>
                          <a:pt x="172272" y="295040"/>
                          <a:pt x="162219" y="296420"/>
                          <a:pt x="154741" y="305272"/>
                        </a:cubicBezTo>
                        <a:cubicBezTo>
                          <a:pt x="146861" y="312943"/>
                          <a:pt x="144287" y="321662"/>
                          <a:pt x="143871" y="335952"/>
                        </a:cubicBezTo>
                        <a:cubicBezTo>
                          <a:pt x="143687" y="349034"/>
                          <a:pt x="145512" y="357119"/>
                          <a:pt x="153358" y="364671"/>
                        </a:cubicBezTo>
                        <a:cubicBezTo>
                          <a:pt x="159762" y="371680"/>
                          <a:pt x="168837" y="373727"/>
                          <a:pt x="178861" y="375059"/>
                        </a:cubicBezTo>
                        <a:cubicBezTo>
                          <a:pt x="187358" y="375210"/>
                          <a:pt x="195014" y="373776"/>
                          <a:pt x="202595" y="371585"/>
                        </a:cubicBezTo>
                        <a:cubicBezTo>
                          <a:pt x="211359" y="369849"/>
                          <a:pt x="216656" y="366257"/>
                          <a:pt x="223627" y="361166"/>
                        </a:cubicBezTo>
                        <a:cubicBezTo>
                          <a:pt x="222510" y="336051"/>
                          <a:pt x="219096" y="320658"/>
                          <a:pt x="211889" y="309099"/>
                        </a:cubicBezTo>
                        <a:cubicBezTo>
                          <a:pt x="205340" y="299144"/>
                          <a:pt x="196563" y="293404"/>
                          <a:pt x="182977" y="293502"/>
                        </a:cubicBezTo>
                        <a:close/>
                        <a:moveTo>
                          <a:pt x="183749" y="279904"/>
                        </a:moveTo>
                        <a:cubicBezTo>
                          <a:pt x="199533" y="277810"/>
                          <a:pt x="212675" y="287415"/>
                          <a:pt x="224187" y="301657"/>
                        </a:cubicBezTo>
                        <a:cubicBezTo>
                          <a:pt x="233646" y="317362"/>
                          <a:pt x="239687" y="339934"/>
                          <a:pt x="238769" y="373772"/>
                        </a:cubicBezTo>
                        <a:cubicBezTo>
                          <a:pt x="239189" y="408030"/>
                          <a:pt x="232688" y="428891"/>
                          <a:pt x="222901" y="444123"/>
                        </a:cubicBezTo>
                        <a:cubicBezTo>
                          <a:pt x="211339" y="460483"/>
                          <a:pt x="199125" y="467651"/>
                          <a:pt x="181176" y="466066"/>
                        </a:cubicBezTo>
                        <a:cubicBezTo>
                          <a:pt x="170160" y="466726"/>
                          <a:pt x="161576" y="464252"/>
                          <a:pt x="152528" y="460451"/>
                        </a:cubicBezTo>
                        <a:cubicBezTo>
                          <a:pt x="143937" y="455173"/>
                          <a:pt x="136595" y="450162"/>
                          <a:pt x="129502" y="443463"/>
                        </a:cubicBezTo>
                        <a:cubicBezTo>
                          <a:pt x="133944" y="439708"/>
                          <a:pt x="134505" y="437560"/>
                          <a:pt x="138996" y="432913"/>
                        </a:cubicBezTo>
                        <a:cubicBezTo>
                          <a:pt x="144614" y="439724"/>
                          <a:pt x="150321" y="444404"/>
                          <a:pt x="157862" y="447515"/>
                        </a:cubicBezTo>
                        <a:cubicBezTo>
                          <a:pt x="166549" y="450350"/>
                          <a:pt x="173228" y="451822"/>
                          <a:pt x="181176" y="452468"/>
                        </a:cubicBezTo>
                        <a:cubicBezTo>
                          <a:pt x="195549" y="454372"/>
                          <a:pt x="205954" y="445136"/>
                          <a:pt x="212275" y="433529"/>
                        </a:cubicBezTo>
                        <a:cubicBezTo>
                          <a:pt x="217753" y="419724"/>
                          <a:pt x="222735" y="403517"/>
                          <a:pt x="223885" y="376598"/>
                        </a:cubicBezTo>
                        <a:cubicBezTo>
                          <a:pt x="218084" y="380481"/>
                          <a:pt x="210825" y="382876"/>
                          <a:pt x="203849" y="385579"/>
                        </a:cubicBezTo>
                        <a:cubicBezTo>
                          <a:pt x="197743" y="387576"/>
                          <a:pt x="188197" y="388425"/>
                          <a:pt x="178604" y="389171"/>
                        </a:cubicBezTo>
                        <a:cubicBezTo>
                          <a:pt x="164173" y="388872"/>
                          <a:pt x="152813" y="385063"/>
                          <a:pt x="143536" y="375683"/>
                        </a:cubicBezTo>
                        <a:cubicBezTo>
                          <a:pt x="135733" y="366013"/>
                          <a:pt x="132044" y="354133"/>
                          <a:pt x="129502" y="336724"/>
                        </a:cubicBezTo>
                        <a:cubicBezTo>
                          <a:pt x="128901" y="320342"/>
                          <a:pt x="136134" y="303997"/>
                          <a:pt x="145337" y="294518"/>
                        </a:cubicBezTo>
                        <a:cubicBezTo>
                          <a:pt x="155320" y="284510"/>
                          <a:pt x="168298" y="281420"/>
                          <a:pt x="183749" y="279904"/>
                        </a:cubicBezTo>
                        <a:close/>
                        <a:moveTo>
                          <a:pt x="189407" y="13608"/>
                        </a:moveTo>
                        <a:cubicBezTo>
                          <a:pt x="175794" y="13264"/>
                          <a:pt x="163796" y="18621"/>
                          <a:pt x="158309" y="32354"/>
                        </a:cubicBezTo>
                        <a:cubicBezTo>
                          <a:pt x="152524" y="44509"/>
                          <a:pt x="149525" y="63520"/>
                          <a:pt x="147472" y="93349"/>
                        </a:cubicBezTo>
                        <a:cubicBezTo>
                          <a:pt x="147908" y="121681"/>
                          <a:pt x="150137" y="142650"/>
                          <a:pt x="158309" y="154858"/>
                        </a:cubicBezTo>
                        <a:cubicBezTo>
                          <a:pt x="164359" y="167556"/>
                          <a:pt x="174945" y="172266"/>
                          <a:pt x="189407" y="172574"/>
                        </a:cubicBezTo>
                        <a:cubicBezTo>
                          <a:pt x="202640" y="174226"/>
                          <a:pt x="213947" y="164663"/>
                          <a:pt x="221148" y="154794"/>
                        </a:cubicBezTo>
                        <a:cubicBezTo>
                          <a:pt x="227220" y="141417"/>
                          <a:pt x="232915" y="119752"/>
                          <a:pt x="231857" y="92834"/>
                        </a:cubicBezTo>
                        <a:cubicBezTo>
                          <a:pt x="233634" y="65895"/>
                          <a:pt x="227777" y="45020"/>
                          <a:pt x="221148" y="31325"/>
                        </a:cubicBezTo>
                        <a:cubicBezTo>
                          <a:pt x="214189" y="20968"/>
                          <a:pt x="204458" y="11451"/>
                          <a:pt x="189407" y="13608"/>
                        </a:cubicBezTo>
                        <a:close/>
                        <a:moveTo>
                          <a:pt x="44491" y="3096"/>
                        </a:moveTo>
                        <a:cubicBezTo>
                          <a:pt x="48791" y="2434"/>
                          <a:pt x="55521" y="2172"/>
                          <a:pt x="59375" y="3096"/>
                        </a:cubicBezTo>
                        <a:cubicBezTo>
                          <a:pt x="70705" y="83802"/>
                          <a:pt x="51010" y="152412"/>
                          <a:pt x="59375" y="169488"/>
                        </a:cubicBezTo>
                        <a:cubicBezTo>
                          <a:pt x="66720" y="166686"/>
                          <a:pt x="92463" y="170524"/>
                          <a:pt x="99237" y="169488"/>
                        </a:cubicBezTo>
                        <a:cubicBezTo>
                          <a:pt x="99590" y="175199"/>
                          <a:pt x="99603" y="177743"/>
                          <a:pt x="99237" y="183086"/>
                        </a:cubicBezTo>
                        <a:cubicBezTo>
                          <a:pt x="86145" y="187456"/>
                          <a:pt x="11215" y="188016"/>
                          <a:pt x="0" y="183086"/>
                        </a:cubicBezTo>
                        <a:cubicBezTo>
                          <a:pt x="406" y="180849"/>
                          <a:pt x="52" y="173532"/>
                          <a:pt x="0" y="169488"/>
                        </a:cubicBezTo>
                        <a:cubicBezTo>
                          <a:pt x="7912" y="168418"/>
                          <a:pt x="30073" y="166601"/>
                          <a:pt x="44491" y="169488"/>
                        </a:cubicBezTo>
                        <a:cubicBezTo>
                          <a:pt x="44194" y="151928"/>
                          <a:pt x="51593" y="75616"/>
                          <a:pt x="44491" y="19009"/>
                        </a:cubicBezTo>
                        <a:cubicBezTo>
                          <a:pt x="25511" y="31994"/>
                          <a:pt x="15223" y="37438"/>
                          <a:pt x="257" y="41645"/>
                        </a:cubicBezTo>
                        <a:cubicBezTo>
                          <a:pt x="1171" y="37925"/>
                          <a:pt x="1275" y="28987"/>
                          <a:pt x="257" y="26726"/>
                        </a:cubicBezTo>
                        <a:cubicBezTo>
                          <a:pt x="19174" y="17554"/>
                          <a:pt x="26800" y="16311"/>
                          <a:pt x="44491" y="3096"/>
                        </a:cubicBezTo>
                        <a:close/>
                        <a:moveTo>
                          <a:pt x="190179" y="10"/>
                        </a:moveTo>
                        <a:cubicBezTo>
                          <a:pt x="205248" y="-561"/>
                          <a:pt x="222345" y="8228"/>
                          <a:pt x="231549" y="21246"/>
                        </a:cubicBezTo>
                        <a:cubicBezTo>
                          <a:pt x="239500" y="31758"/>
                          <a:pt x="246419" y="61788"/>
                          <a:pt x="246484" y="92834"/>
                        </a:cubicBezTo>
                        <a:cubicBezTo>
                          <a:pt x="244419" y="124065"/>
                          <a:pt x="241405" y="147480"/>
                          <a:pt x="230777" y="164969"/>
                        </a:cubicBezTo>
                        <a:cubicBezTo>
                          <a:pt x="220025" y="177180"/>
                          <a:pt x="205104" y="185933"/>
                          <a:pt x="188635" y="186172"/>
                        </a:cubicBezTo>
                        <a:cubicBezTo>
                          <a:pt x="172939" y="187589"/>
                          <a:pt x="160669" y="177841"/>
                          <a:pt x="148069" y="165065"/>
                        </a:cubicBezTo>
                        <a:cubicBezTo>
                          <a:pt x="136243" y="151224"/>
                          <a:pt x="128946" y="125299"/>
                          <a:pt x="132588" y="93606"/>
                        </a:cubicBezTo>
                        <a:cubicBezTo>
                          <a:pt x="130286" y="63332"/>
                          <a:pt x="137297" y="35297"/>
                          <a:pt x="148455" y="22307"/>
                        </a:cubicBezTo>
                        <a:cubicBezTo>
                          <a:pt x="158191" y="4388"/>
                          <a:pt x="171328" y="1834"/>
                          <a:pt x="190179" y="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s-E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0DDEBF5E-6B1F-DE5F-AAAC-196D35BB3395}"/>
              </a:ext>
            </a:extLst>
          </p:cNvPr>
          <p:cNvSpPr txBox="1"/>
          <p:nvPr/>
        </p:nvSpPr>
        <p:spPr>
          <a:xfrm>
            <a:off x="3238500" y="1596233"/>
            <a:ext cx="8953499" cy="369332"/>
          </a:xfrm>
          <a:prstGeom prst="rect">
            <a:avLst/>
          </a:prstGeom>
          <a:gradFill flip="none" rotWithShape="1">
            <a:gsLst>
              <a:gs pos="58000">
                <a:schemeClr val="accent1"/>
              </a:gs>
              <a:gs pos="100000">
                <a:schemeClr val="bg2">
                  <a:lumMod val="20000"/>
                  <a:lumOff val="80000"/>
                </a:schemeClr>
              </a:gs>
              <a:gs pos="0">
                <a:schemeClr val="accent1"/>
              </a:gs>
            </a:gsLst>
            <a:lin ang="0" scaled="1"/>
            <a:tileRect/>
          </a:gradFill>
        </p:spPr>
        <p:txBody>
          <a:bodyPr wrap="square" rIns="1764000">
            <a:spAutoFit/>
          </a:bodyPr>
          <a:lstStyle/>
          <a:p>
            <a:r>
              <a:rPr lang="es-ES" dirty="0"/>
              <a:t>En los próximos 12 meses, piensa que la situación general del país…. 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2A4A2F42-0B56-BEBC-8D82-AC61DD7229C0}"/>
              </a:ext>
            </a:extLst>
          </p:cNvPr>
          <p:cNvSpPr/>
          <p:nvPr/>
        </p:nvSpPr>
        <p:spPr>
          <a:xfrm>
            <a:off x="1224811" y="2540316"/>
            <a:ext cx="9904532" cy="2174559"/>
          </a:xfrm>
          <a:custGeom>
            <a:avLst/>
            <a:gdLst>
              <a:gd name="connsiteX0" fmla="*/ 363544 w 9896475"/>
              <a:gd name="connsiteY0" fmla="*/ 40959 h 2174559"/>
              <a:gd name="connsiteX1" fmla="*/ 76200 w 9896475"/>
              <a:gd name="connsiteY1" fmla="*/ 328303 h 2174559"/>
              <a:gd name="connsiteX2" fmla="*/ 76200 w 9896475"/>
              <a:gd name="connsiteY2" fmla="*/ 1820540 h 2174559"/>
              <a:gd name="connsiteX3" fmla="*/ 363544 w 9896475"/>
              <a:gd name="connsiteY3" fmla="*/ 2107884 h 2174559"/>
              <a:gd name="connsiteX4" fmla="*/ 9523406 w 9896475"/>
              <a:gd name="connsiteY4" fmla="*/ 2107884 h 2174559"/>
              <a:gd name="connsiteX5" fmla="*/ 9810750 w 9896475"/>
              <a:gd name="connsiteY5" fmla="*/ 1820540 h 2174559"/>
              <a:gd name="connsiteX6" fmla="*/ 9810750 w 9896475"/>
              <a:gd name="connsiteY6" fmla="*/ 328303 h 2174559"/>
              <a:gd name="connsiteX7" fmla="*/ 9523406 w 9896475"/>
              <a:gd name="connsiteY7" fmla="*/ 40959 h 2174559"/>
              <a:gd name="connsiteX8" fmla="*/ 0 w 9896475"/>
              <a:gd name="connsiteY8" fmla="*/ 0 h 2174559"/>
              <a:gd name="connsiteX9" fmla="*/ 9896475 w 9896475"/>
              <a:gd name="connsiteY9" fmla="*/ 0 h 2174559"/>
              <a:gd name="connsiteX10" fmla="*/ 9896475 w 9896475"/>
              <a:gd name="connsiteY10" fmla="*/ 2174559 h 2174559"/>
              <a:gd name="connsiteX11" fmla="*/ 0 w 9896475"/>
              <a:gd name="connsiteY11" fmla="*/ 2174559 h 2174559"/>
              <a:gd name="connsiteX0" fmla="*/ 363544 w 9896475"/>
              <a:gd name="connsiteY0" fmla="*/ 88584 h 2222184"/>
              <a:gd name="connsiteX1" fmla="*/ 76200 w 9896475"/>
              <a:gd name="connsiteY1" fmla="*/ 375928 h 2222184"/>
              <a:gd name="connsiteX2" fmla="*/ 76200 w 9896475"/>
              <a:gd name="connsiteY2" fmla="*/ 1868165 h 2222184"/>
              <a:gd name="connsiteX3" fmla="*/ 363544 w 9896475"/>
              <a:gd name="connsiteY3" fmla="*/ 2155509 h 2222184"/>
              <a:gd name="connsiteX4" fmla="*/ 9523406 w 9896475"/>
              <a:gd name="connsiteY4" fmla="*/ 2155509 h 2222184"/>
              <a:gd name="connsiteX5" fmla="*/ 9810750 w 9896475"/>
              <a:gd name="connsiteY5" fmla="*/ 1868165 h 2222184"/>
              <a:gd name="connsiteX6" fmla="*/ 9810750 w 9896475"/>
              <a:gd name="connsiteY6" fmla="*/ 375928 h 2222184"/>
              <a:gd name="connsiteX7" fmla="*/ 9523406 w 9896475"/>
              <a:gd name="connsiteY7" fmla="*/ 88584 h 2222184"/>
              <a:gd name="connsiteX8" fmla="*/ 363544 w 9896475"/>
              <a:gd name="connsiteY8" fmla="*/ 88584 h 2222184"/>
              <a:gd name="connsiteX9" fmla="*/ 142875 w 9896475"/>
              <a:gd name="connsiteY9" fmla="*/ 0 h 2222184"/>
              <a:gd name="connsiteX10" fmla="*/ 9896475 w 9896475"/>
              <a:gd name="connsiteY10" fmla="*/ 47625 h 2222184"/>
              <a:gd name="connsiteX11" fmla="*/ 9896475 w 9896475"/>
              <a:gd name="connsiteY11" fmla="*/ 2222184 h 2222184"/>
              <a:gd name="connsiteX12" fmla="*/ 0 w 9896475"/>
              <a:gd name="connsiteY12" fmla="*/ 2222184 h 2222184"/>
              <a:gd name="connsiteX13" fmla="*/ 142875 w 9896475"/>
              <a:gd name="connsiteY13" fmla="*/ 0 h 2222184"/>
              <a:gd name="connsiteX0" fmla="*/ 363544 w 9896475"/>
              <a:gd name="connsiteY0" fmla="*/ 88584 h 2222184"/>
              <a:gd name="connsiteX1" fmla="*/ 76200 w 9896475"/>
              <a:gd name="connsiteY1" fmla="*/ 375928 h 2222184"/>
              <a:gd name="connsiteX2" fmla="*/ 76200 w 9896475"/>
              <a:gd name="connsiteY2" fmla="*/ 1868165 h 2222184"/>
              <a:gd name="connsiteX3" fmla="*/ 363544 w 9896475"/>
              <a:gd name="connsiteY3" fmla="*/ 2155509 h 2222184"/>
              <a:gd name="connsiteX4" fmla="*/ 9523406 w 9896475"/>
              <a:gd name="connsiteY4" fmla="*/ 2155509 h 2222184"/>
              <a:gd name="connsiteX5" fmla="*/ 9810750 w 9896475"/>
              <a:gd name="connsiteY5" fmla="*/ 1868165 h 2222184"/>
              <a:gd name="connsiteX6" fmla="*/ 9810750 w 9896475"/>
              <a:gd name="connsiteY6" fmla="*/ 375928 h 2222184"/>
              <a:gd name="connsiteX7" fmla="*/ 9523406 w 9896475"/>
              <a:gd name="connsiteY7" fmla="*/ 88584 h 2222184"/>
              <a:gd name="connsiteX8" fmla="*/ 363544 w 9896475"/>
              <a:gd name="connsiteY8" fmla="*/ 88584 h 2222184"/>
              <a:gd name="connsiteX9" fmla="*/ 142875 w 9896475"/>
              <a:gd name="connsiteY9" fmla="*/ 0 h 2222184"/>
              <a:gd name="connsiteX10" fmla="*/ 9896475 w 9896475"/>
              <a:gd name="connsiteY10" fmla="*/ 47625 h 2222184"/>
              <a:gd name="connsiteX11" fmla="*/ 9896475 w 9896475"/>
              <a:gd name="connsiteY11" fmla="*/ 2222184 h 2222184"/>
              <a:gd name="connsiteX12" fmla="*/ 0 w 9896475"/>
              <a:gd name="connsiteY12" fmla="*/ 2222184 h 2222184"/>
              <a:gd name="connsiteX13" fmla="*/ 142875 w 9896475"/>
              <a:gd name="connsiteY13" fmla="*/ 0 h 2222184"/>
              <a:gd name="connsiteX0" fmla="*/ 363544 w 9896475"/>
              <a:gd name="connsiteY0" fmla="*/ 40959 h 2174559"/>
              <a:gd name="connsiteX1" fmla="*/ 76200 w 9896475"/>
              <a:gd name="connsiteY1" fmla="*/ 328303 h 2174559"/>
              <a:gd name="connsiteX2" fmla="*/ 76200 w 9896475"/>
              <a:gd name="connsiteY2" fmla="*/ 1820540 h 2174559"/>
              <a:gd name="connsiteX3" fmla="*/ 363544 w 9896475"/>
              <a:gd name="connsiteY3" fmla="*/ 2107884 h 2174559"/>
              <a:gd name="connsiteX4" fmla="*/ 9523406 w 9896475"/>
              <a:gd name="connsiteY4" fmla="*/ 2107884 h 2174559"/>
              <a:gd name="connsiteX5" fmla="*/ 9810750 w 9896475"/>
              <a:gd name="connsiteY5" fmla="*/ 1820540 h 2174559"/>
              <a:gd name="connsiteX6" fmla="*/ 9810750 w 9896475"/>
              <a:gd name="connsiteY6" fmla="*/ 328303 h 2174559"/>
              <a:gd name="connsiteX7" fmla="*/ 9523406 w 9896475"/>
              <a:gd name="connsiteY7" fmla="*/ 40959 h 2174559"/>
              <a:gd name="connsiteX8" fmla="*/ 363544 w 9896475"/>
              <a:gd name="connsiteY8" fmla="*/ 40959 h 2174559"/>
              <a:gd name="connsiteX9" fmla="*/ 117475 w 9896475"/>
              <a:gd name="connsiteY9" fmla="*/ 34925 h 2174559"/>
              <a:gd name="connsiteX10" fmla="*/ 9896475 w 9896475"/>
              <a:gd name="connsiteY10" fmla="*/ 0 h 2174559"/>
              <a:gd name="connsiteX11" fmla="*/ 9896475 w 9896475"/>
              <a:gd name="connsiteY11" fmla="*/ 2174559 h 2174559"/>
              <a:gd name="connsiteX12" fmla="*/ 0 w 9896475"/>
              <a:gd name="connsiteY12" fmla="*/ 2174559 h 2174559"/>
              <a:gd name="connsiteX13" fmla="*/ 117475 w 9896475"/>
              <a:gd name="connsiteY13" fmla="*/ 34925 h 2174559"/>
              <a:gd name="connsiteX0" fmla="*/ 366993 w 9899924"/>
              <a:gd name="connsiteY0" fmla="*/ 40959 h 2174559"/>
              <a:gd name="connsiteX1" fmla="*/ 79649 w 9899924"/>
              <a:gd name="connsiteY1" fmla="*/ 328303 h 2174559"/>
              <a:gd name="connsiteX2" fmla="*/ 79649 w 9899924"/>
              <a:gd name="connsiteY2" fmla="*/ 1820540 h 2174559"/>
              <a:gd name="connsiteX3" fmla="*/ 366993 w 9899924"/>
              <a:gd name="connsiteY3" fmla="*/ 2107884 h 2174559"/>
              <a:gd name="connsiteX4" fmla="*/ 9526855 w 9899924"/>
              <a:gd name="connsiteY4" fmla="*/ 2107884 h 2174559"/>
              <a:gd name="connsiteX5" fmla="*/ 9814199 w 9899924"/>
              <a:gd name="connsiteY5" fmla="*/ 1820540 h 2174559"/>
              <a:gd name="connsiteX6" fmla="*/ 9814199 w 9899924"/>
              <a:gd name="connsiteY6" fmla="*/ 328303 h 2174559"/>
              <a:gd name="connsiteX7" fmla="*/ 9526855 w 9899924"/>
              <a:gd name="connsiteY7" fmla="*/ 40959 h 2174559"/>
              <a:gd name="connsiteX8" fmla="*/ 366993 w 9899924"/>
              <a:gd name="connsiteY8" fmla="*/ 40959 h 2174559"/>
              <a:gd name="connsiteX9" fmla="*/ 120924 w 9899924"/>
              <a:gd name="connsiteY9" fmla="*/ 34925 h 2174559"/>
              <a:gd name="connsiteX10" fmla="*/ 9899924 w 9899924"/>
              <a:gd name="connsiteY10" fmla="*/ 0 h 2174559"/>
              <a:gd name="connsiteX11" fmla="*/ 9899924 w 9899924"/>
              <a:gd name="connsiteY11" fmla="*/ 2174559 h 2174559"/>
              <a:gd name="connsiteX12" fmla="*/ 3449 w 9899924"/>
              <a:gd name="connsiteY12" fmla="*/ 2174559 h 2174559"/>
              <a:gd name="connsiteX13" fmla="*/ 120924 w 9899924"/>
              <a:gd name="connsiteY13" fmla="*/ 34925 h 2174559"/>
              <a:gd name="connsiteX0" fmla="*/ 371601 w 9904532"/>
              <a:gd name="connsiteY0" fmla="*/ 40959 h 2174559"/>
              <a:gd name="connsiteX1" fmla="*/ 84257 w 9904532"/>
              <a:gd name="connsiteY1" fmla="*/ 328303 h 2174559"/>
              <a:gd name="connsiteX2" fmla="*/ 84257 w 9904532"/>
              <a:gd name="connsiteY2" fmla="*/ 1820540 h 2174559"/>
              <a:gd name="connsiteX3" fmla="*/ 371601 w 9904532"/>
              <a:gd name="connsiteY3" fmla="*/ 2107884 h 2174559"/>
              <a:gd name="connsiteX4" fmla="*/ 9531463 w 9904532"/>
              <a:gd name="connsiteY4" fmla="*/ 2107884 h 2174559"/>
              <a:gd name="connsiteX5" fmla="*/ 9818807 w 9904532"/>
              <a:gd name="connsiteY5" fmla="*/ 1820540 h 2174559"/>
              <a:gd name="connsiteX6" fmla="*/ 9818807 w 9904532"/>
              <a:gd name="connsiteY6" fmla="*/ 328303 h 2174559"/>
              <a:gd name="connsiteX7" fmla="*/ 9531463 w 9904532"/>
              <a:gd name="connsiteY7" fmla="*/ 40959 h 2174559"/>
              <a:gd name="connsiteX8" fmla="*/ 371601 w 9904532"/>
              <a:gd name="connsiteY8" fmla="*/ 40959 h 2174559"/>
              <a:gd name="connsiteX9" fmla="*/ 125532 w 9904532"/>
              <a:gd name="connsiteY9" fmla="*/ 34925 h 2174559"/>
              <a:gd name="connsiteX10" fmla="*/ 9904532 w 9904532"/>
              <a:gd name="connsiteY10" fmla="*/ 0 h 2174559"/>
              <a:gd name="connsiteX11" fmla="*/ 9904532 w 9904532"/>
              <a:gd name="connsiteY11" fmla="*/ 2174559 h 2174559"/>
              <a:gd name="connsiteX12" fmla="*/ 8057 w 9904532"/>
              <a:gd name="connsiteY12" fmla="*/ 2174559 h 2174559"/>
              <a:gd name="connsiteX13" fmla="*/ 125532 w 9904532"/>
              <a:gd name="connsiteY13" fmla="*/ 34925 h 217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4532" h="2174559">
                <a:moveTo>
                  <a:pt x="371601" y="40959"/>
                </a:moveTo>
                <a:cubicBezTo>
                  <a:pt x="212905" y="40959"/>
                  <a:pt x="84257" y="169607"/>
                  <a:pt x="84257" y="328303"/>
                </a:cubicBezTo>
                <a:lnTo>
                  <a:pt x="84257" y="1820540"/>
                </a:lnTo>
                <a:cubicBezTo>
                  <a:pt x="84257" y="1979236"/>
                  <a:pt x="212905" y="2107884"/>
                  <a:pt x="371601" y="2107884"/>
                </a:cubicBezTo>
                <a:lnTo>
                  <a:pt x="9531463" y="2107884"/>
                </a:lnTo>
                <a:cubicBezTo>
                  <a:pt x="9690159" y="2107884"/>
                  <a:pt x="9818807" y="1979236"/>
                  <a:pt x="9818807" y="1820540"/>
                </a:cubicBezTo>
                <a:lnTo>
                  <a:pt x="9818807" y="328303"/>
                </a:lnTo>
                <a:cubicBezTo>
                  <a:pt x="9818807" y="169607"/>
                  <a:pt x="9690159" y="40959"/>
                  <a:pt x="9531463" y="40959"/>
                </a:cubicBezTo>
                <a:lnTo>
                  <a:pt x="371601" y="40959"/>
                </a:lnTo>
                <a:close/>
                <a:moveTo>
                  <a:pt x="125532" y="34925"/>
                </a:moveTo>
                <a:lnTo>
                  <a:pt x="9904532" y="0"/>
                </a:lnTo>
                <a:lnTo>
                  <a:pt x="9904532" y="2174559"/>
                </a:lnTo>
                <a:lnTo>
                  <a:pt x="8057" y="2174559"/>
                </a:lnTo>
                <a:cubicBezTo>
                  <a:pt x="8057" y="1449706"/>
                  <a:pt x="-45918" y="337503"/>
                  <a:pt x="125532" y="349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3" name="Picture 2" descr="Porcentaje PNG para descargar gratis">
            <a:extLst>
              <a:ext uri="{FF2B5EF4-FFF2-40B4-BE49-F238E27FC236}">
                <a16:creationId xmlns:a16="http://schemas.microsoft.com/office/drawing/2014/main" id="{6E348AA0-07C5-D5A3-3667-63D89C20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2442473"/>
            <a:ext cx="1185122" cy="1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  <p:bldP spid="61" grpId="0" animBg="1"/>
      <p:bldP spid="6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870502" cy="469900"/>
          </a:xfrm>
        </p:spPr>
        <p:txBody>
          <a:bodyPr>
            <a:normAutofit/>
          </a:bodyPr>
          <a:lstStyle/>
          <a:p>
            <a:r>
              <a:rPr lang="es-ES" dirty="0"/>
              <a:t>Dispositivos móviles. Compra e importe medio gastado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848" y="755149"/>
            <a:ext cx="7924352" cy="469900"/>
          </a:xfrm>
        </p:spPr>
        <p:txBody>
          <a:bodyPr/>
          <a:lstStyle/>
          <a:p>
            <a:r>
              <a:rPr lang="es-ES" dirty="0"/>
              <a:t>(respuesta múltiple 2024)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17232"/>
              </p:ext>
            </p:extLst>
          </p:nvPr>
        </p:nvGraphicFramePr>
        <p:xfrm>
          <a:off x="1384301" y="1998101"/>
          <a:ext cx="2477252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7252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Smartphone otras marcas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Complementos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Smartphone marca iPhone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Smartphone marca Samsung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Tablet tipo iPad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Accesorios para el coche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Tarjeta de memoria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168567"/>
              </p:ext>
            </p:extLst>
          </p:nvPr>
        </p:nvGraphicFramePr>
        <p:xfrm>
          <a:off x="4107541" y="1862111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3784429" y="1736573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-2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+5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-5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7F7F7F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+4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Con10.1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5B394F8-D722-F0A9-12A8-B2E79573D7A8}"/>
              </a:ext>
            </a:extLst>
          </p:cNvPr>
          <p:cNvGrpSpPr/>
          <p:nvPr/>
        </p:nvGrpSpPr>
        <p:grpSpPr>
          <a:xfrm>
            <a:off x="9096490" y="3064919"/>
            <a:ext cx="1770002" cy="493797"/>
            <a:chOff x="9308263" y="3100094"/>
            <a:chExt cx="1770002" cy="49379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41F14CD-136C-F402-2A06-179ECCAEF45F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58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F41D0FB-2906-E6DB-0B18-DBF3A80F62F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9F9AA61-1ECD-4420-52A2-2745CBAD7F25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0F2BA3A-C0AE-6C86-AF89-410A2754D560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-5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3" name="Diagrama de flujo: proceso 12">
              <a:extLst>
                <a:ext uri="{FF2B5EF4-FFF2-40B4-BE49-F238E27FC236}">
                  <a16:creationId xmlns:a16="http://schemas.microsoft.com/office/drawing/2014/main" id="{18BDD370-0C2D-9068-4F53-E471BF67090B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C83614A-C75D-5311-C0DA-D6CFE1E4B2B1}"/>
              </a:ext>
            </a:extLst>
          </p:cNvPr>
          <p:cNvGrpSpPr/>
          <p:nvPr/>
        </p:nvGrpSpPr>
        <p:grpSpPr>
          <a:xfrm>
            <a:off x="8143753" y="2682723"/>
            <a:ext cx="1775382" cy="1776472"/>
            <a:chOff x="8591746" y="2730598"/>
            <a:chExt cx="1775382" cy="1776472"/>
          </a:xfrm>
        </p:grpSpPr>
        <p:grpSp>
          <p:nvGrpSpPr>
            <p:cNvPr id="56" name="Google Shape;1304;p48">
              <a:extLst>
                <a:ext uri="{FF2B5EF4-FFF2-40B4-BE49-F238E27FC236}">
                  <a16:creationId xmlns:a16="http://schemas.microsoft.com/office/drawing/2014/main" id="{B9191431-0A57-533E-78B9-F71BA2E27D22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9" name="Google Shape;1310;p48">
                <a:extLst>
                  <a:ext uri="{FF2B5EF4-FFF2-40B4-BE49-F238E27FC236}">
                    <a16:creationId xmlns:a16="http://schemas.microsoft.com/office/drawing/2014/main" id="{56B2ADAA-3058-C01C-D5B1-F2BB78A0826F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1;p48">
                <a:extLst>
                  <a:ext uri="{FF2B5EF4-FFF2-40B4-BE49-F238E27FC236}">
                    <a16:creationId xmlns:a16="http://schemas.microsoft.com/office/drawing/2014/main" id="{2476D301-C94C-6E2F-C98E-7E70DA03C1B0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18;p48">
                <a:extLst>
                  <a:ext uri="{FF2B5EF4-FFF2-40B4-BE49-F238E27FC236}">
                    <a16:creationId xmlns:a16="http://schemas.microsoft.com/office/drawing/2014/main" id="{558A4255-E38D-6D71-D633-6EB419D4BFFA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0ADBB304-08DA-29FA-059C-E9C3463F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8" name="Gráfico 49">
              <a:extLst>
                <a:ext uri="{FF2B5EF4-FFF2-40B4-BE49-F238E27FC236}">
                  <a16:creationId xmlns:a16="http://schemas.microsoft.com/office/drawing/2014/main" id="{C3999B28-BAEA-9BAD-2434-522C313CE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50E206F-4457-5A43-751D-75AA89D6D6D2}"/>
              </a:ext>
            </a:extLst>
          </p:cNvPr>
          <p:cNvGrpSpPr/>
          <p:nvPr/>
        </p:nvGrpSpPr>
        <p:grpSpPr>
          <a:xfrm>
            <a:off x="7036043" y="4043438"/>
            <a:ext cx="1737206" cy="499215"/>
            <a:chOff x="7922525" y="2266366"/>
            <a:chExt cx="1737206" cy="499215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61A266B2-510A-8902-C78B-550AD3358FA7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410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6B7DD3CE-3054-3F25-87C5-A9D77064D08E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3FD1E1BA-04B6-0F2A-12AC-3C1E4645DFD9}"/>
                </a:ext>
              </a:extLst>
            </p:cNvPr>
            <p:cNvSpPr txBox="1"/>
            <p:nvPr/>
          </p:nvSpPr>
          <p:spPr>
            <a:xfrm>
              <a:off x="8954683" y="2488582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C4B69A5E-F01B-162A-2B1C-5D5962355290}"/>
                </a:ext>
              </a:extLst>
            </p:cNvPr>
            <p:cNvSpPr txBox="1"/>
            <p:nvPr/>
          </p:nvSpPr>
          <p:spPr>
            <a:xfrm>
              <a:off x="9053588" y="2266366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+1%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7" name="Diagrama de flujo: proceso 66">
              <a:extLst>
                <a:ext uri="{FF2B5EF4-FFF2-40B4-BE49-F238E27FC236}">
                  <a16:creationId xmlns:a16="http://schemas.microsoft.com/office/drawing/2014/main" id="{FF5AA19E-C8E6-62E7-9E63-55E5470638D9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A70A8386-92A3-E948-D440-FCA38AD85A67}"/>
              </a:ext>
            </a:extLst>
          </p:cNvPr>
          <p:cNvGrpSpPr/>
          <p:nvPr/>
        </p:nvGrpSpPr>
        <p:grpSpPr>
          <a:xfrm>
            <a:off x="7305180" y="3775895"/>
            <a:ext cx="2567246" cy="338554"/>
            <a:chOff x="7753173" y="3823770"/>
            <a:chExt cx="2567246" cy="338554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257DD4C5-4630-BD0C-318B-7A983B2D6B7E}"/>
                </a:ext>
              </a:extLst>
            </p:cNvPr>
            <p:cNvSpPr txBox="1"/>
            <p:nvPr/>
          </p:nvSpPr>
          <p:spPr>
            <a:xfrm>
              <a:off x="7790198" y="3823770"/>
              <a:ext cx="2530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GASTO MEDIO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271336CF-AF3E-573F-7211-83B4E42D7AAF}"/>
                </a:ext>
              </a:extLst>
            </p:cNvPr>
            <p:cNvCxnSpPr>
              <a:cxnSpLocks/>
            </p:cNvCxnSpPr>
            <p:nvPr/>
          </p:nvCxnSpPr>
          <p:spPr>
            <a:xfrm>
              <a:off x="7755255" y="4116294"/>
              <a:ext cx="1800225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3EBD4927-F9C2-88E8-A766-F3799A10458F}"/>
                </a:ext>
              </a:extLst>
            </p:cNvPr>
            <p:cNvSpPr/>
            <p:nvPr/>
          </p:nvSpPr>
          <p:spPr>
            <a:xfrm>
              <a:off x="7753173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DA1A9F52-3C3C-9053-510B-CCE9EA6FD9AF}"/>
              </a:ext>
            </a:extLst>
          </p:cNvPr>
          <p:cNvGrpSpPr/>
          <p:nvPr/>
        </p:nvGrpSpPr>
        <p:grpSpPr>
          <a:xfrm>
            <a:off x="8732096" y="2799531"/>
            <a:ext cx="1809722" cy="338554"/>
            <a:chOff x="9196916" y="2845251"/>
            <a:chExt cx="1809722" cy="338554"/>
          </a:xfrm>
        </p:grpSpPr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160F01A8-53BF-C37F-BFB3-369257404E46}"/>
                </a:ext>
              </a:extLst>
            </p:cNvPr>
            <p:cNvSpPr txBox="1"/>
            <p:nvPr/>
          </p:nvSpPr>
          <p:spPr>
            <a:xfrm>
              <a:off x="9196916" y="2845251"/>
              <a:ext cx="17936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HA COMPRADO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B6166D5A-1ACA-DE99-3902-CCB9A76E8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116" y="3139867"/>
              <a:ext cx="1596522" cy="44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780EAA54-7BC3-8B98-F9DF-871E039A5A69}"/>
                </a:ext>
              </a:extLst>
            </p:cNvPr>
            <p:cNvSpPr/>
            <p:nvPr/>
          </p:nvSpPr>
          <p:spPr>
            <a:xfrm>
              <a:off x="10930384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620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2;p48">
            <a:extLst>
              <a:ext uri="{FF2B5EF4-FFF2-40B4-BE49-F238E27FC236}">
                <a16:creationId xmlns:a16="http://schemas.microsoft.com/office/drawing/2014/main" id="{98C5433B-4B0D-D63F-5FFC-55134B16EE54}"/>
              </a:ext>
            </a:extLst>
          </p:cNvPr>
          <p:cNvGrpSpPr/>
          <p:nvPr/>
        </p:nvGrpSpPr>
        <p:grpSpPr>
          <a:xfrm>
            <a:off x="2319938" y="2615950"/>
            <a:ext cx="3470358" cy="3111632"/>
            <a:chOff x="9878975" y="4425243"/>
            <a:chExt cx="719918" cy="645502"/>
          </a:xfrm>
        </p:grpSpPr>
        <p:sp>
          <p:nvSpPr>
            <p:cNvPr id="6" name="Google Shape;1153;p48">
              <a:extLst>
                <a:ext uri="{FF2B5EF4-FFF2-40B4-BE49-F238E27FC236}">
                  <a16:creationId xmlns:a16="http://schemas.microsoft.com/office/drawing/2014/main" id="{4CED86E3-DD37-D068-81C6-22EFBC44B398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54;p48">
              <a:extLst>
                <a:ext uri="{FF2B5EF4-FFF2-40B4-BE49-F238E27FC236}">
                  <a16:creationId xmlns:a16="http://schemas.microsoft.com/office/drawing/2014/main" id="{F3934D81-1670-DEAD-D1A7-FF340DA80988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55;p48">
              <a:extLst>
                <a:ext uri="{FF2B5EF4-FFF2-40B4-BE49-F238E27FC236}">
                  <a16:creationId xmlns:a16="http://schemas.microsoft.com/office/drawing/2014/main" id="{77F3E924-3D5B-10C9-8A65-F651C1C3D6A0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dirty="0"/>
              <a:t>Dispositivos móviles. Canal de compra y motivos elección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A60F2B7-7363-08AE-0618-A067DCEC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(% Respuesta múltiple)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Con10.3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B3E54C-4D20-9931-A9F8-7BF61B29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8EC10051-E8B3-51C6-DD82-BB5F9A8103F1}"/>
              </a:ext>
            </a:extLst>
          </p:cNvPr>
          <p:cNvSpPr txBox="1"/>
          <p:nvPr/>
        </p:nvSpPr>
        <p:spPr>
          <a:xfrm>
            <a:off x="2080132" y="1728384"/>
            <a:ext cx="3956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¿En qué tipo de tienda has adquirido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los productos que has comprado en los últimos 12 meses?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9BCA7CA-B2C9-5366-773B-E5BDFD994996}"/>
              </a:ext>
            </a:extLst>
          </p:cNvPr>
          <p:cNvGrpSpPr/>
          <p:nvPr/>
        </p:nvGrpSpPr>
        <p:grpSpPr>
          <a:xfrm>
            <a:off x="3813591" y="4515526"/>
            <a:ext cx="2287265" cy="918790"/>
            <a:chOff x="3872585" y="4515526"/>
            <a:chExt cx="2287265" cy="918790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A2BA01F5-4C7B-F102-881A-2E0617194012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BF89CAC0-AAEB-2FDE-6AEA-79858F617046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14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A4D8899F-79FF-7425-F8D5-F94E2010D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FBE72A77-5E59-99F7-5E6A-EAEA3B1C2AF0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E996ABB5-0F7F-7FFD-1F37-08BEF6020850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235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>
                <a:defPPr>
                  <a:defRPr lang="es-ES"/>
                </a:defPPr>
                <a:lvl1pPr>
                  <a:defRPr sz="1400">
                    <a:solidFill>
                      <a:srgbClr val="404040"/>
                    </a:solidFill>
                    <a:latin typeface="+mj-lt"/>
                  </a:defRPr>
                </a:lvl1pPr>
              </a:lstStyle>
              <a:p>
                <a:r>
                  <a:rPr lang="es-ES" dirty="0"/>
                  <a:t>+1</a:t>
                </a:r>
              </a:p>
            </p:txBody>
          </p:sp>
          <p:sp>
            <p:nvSpPr>
              <p:cNvPr id="196" name="Diagrama de flujo: proceso 195">
                <a:extLst>
                  <a:ext uri="{FF2B5EF4-FFF2-40B4-BE49-F238E27FC236}">
                    <a16:creationId xmlns:a16="http://schemas.microsoft.com/office/drawing/2014/main" id="{2A6141FA-4C44-9EEE-693A-EA368E4C58D2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0" name="TextBox 26">
              <a:extLst>
                <a:ext uri="{FF2B5EF4-FFF2-40B4-BE49-F238E27FC236}">
                  <a16:creationId xmlns:a16="http://schemas.microsoft.com/office/drawing/2014/main" id="{20F5471F-4BE9-B91B-27DE-FFFF22593614}"/>
                </a:ext>
              </a:extLst>
            </p:cNvPr>
            <p:cNvSpPr txBox="1"/>
            <p:nvPr/>
          </p:nvSpPr>
          <p:spPr>
            <a:xfrm>
              <a:off x="3872585" y="4515526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Grandes almacenes</a:t>
              </a:r>
              <a:endParaRPr lang="en-U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26D664A-6006-6FB0-DFDE-51ADEA87B3AE}"/>
              </a:ext>
            </a:extLst>
          </p:cNvPr>
          <p:cNvGrpSpPr/>
          <p:nvPr/>
        </p:nvGrpSpPr>
        <p:grpSpPr>
          <a:xfrm>
            <a:off x="2125695" y="4413238"/>
            <a:ext cx="2287265" cy="1020387"/>
            <a:chOff x="2184689" y="4413238"/>
            <a:chExt cx="2287265" cy="102038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1FB4636-75DD-29E2-7E15-C27BC334F373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AF409F-972C-4213-257F-9E7E0FE05E43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15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4E62C325-BDB2-A891-2B5C-29EC2A560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981E32-FC6F-29AC-FD24-4C98304899FB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0FD3F6E-B9AE-6EDD-96C3-BDB32D4846EE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" name="Diagrama de flujo: proceso 18">
                <a:extLst>
                  <a:ext uri="{FF2B5EF4-FFF2-40B4-BE49-F238E27FC236}">
                    <a16:creationId xmlns:a16="http://schemas.microsoft.com/office/drawing/2014/main" id="{1AC7AE50-61BE-129B-C998-6CCDD294F450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3DF257F1-7CB0-EF3B-7E1F-53F5BDC65BD2}"/>
                </a:ext>
              </a:extLst>
            </p:cNvPr>
            <p:cNvSpPr txBox="1"/>
            <p:nvPr/>
          </p:nvSpPr>
          <p:spPr>
            <a:xfrm>
              <a:off x="2184689" y="4413238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Gran superficie especializada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2DA74F-1DA0-3EC4-6C20-86623121917F}"/>
              </a:ext>
            </a:extLst>
          </p:cNvPr>
          <p:cNvGrpSpPr/>
          <p:nvPr/>
        </p:nvGrpSpPr>
        <p:grpSpPr>
          <a:xfrm>
            <a:off x="2974933" y="3065422"/>
            <a:ext cx="2287265" cy="825582"/>
            <a:chOff x="3033927" y="3065422"/>
            <a:chExt cx="2287265" cy="825582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5A4BBEFF-E061-43A9-CE05-502F151C5E60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1F5F49DB-69D2-28FF-04F6-346FFE11557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55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6804693A-C7B6-6B08-B379-A214ED501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BC4E6FE-8929-5247-71C8-82ED389C65C2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77B435CA-E74A-EA68-7EB9-621AAABCE287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2" name="Diagrama de flujo: proceso 51">
                <a:extLst>
                  <a:ext uri="{FF2B5EF4-FFF2-40B4-BE49-F238E27FC236}">
                    <a16:creationId xmlns:a16="http://schemas.microsoft.com/office/drawing/2014/main" id="{F9301CFA-3860-E734-2CCC-79ADCB629034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7382C1BE-5CCD-92F0-0EB7-9DE8564E0C44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Internet / online 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0BB3D8-CDFB-88BE-6DF0-DF5BF5F8473D}"/>
              </a:ext>
            </a:extLst>
          </p:cNvPr>
          <p:cNvSpPr txBox="1"/>
          <p:nvPr/>
        </p:nvSpPr>
        <p:spPr>
          <a:xfrm>
            <a:off x="6925570" y="1728384"/>
            <a:ext cx="3566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¿Cuáles son los principales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motivos por los que has elegido estos establecimientos?</a:t>
            </a:r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F788B702-42BF-4462-9238-089854E3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9649" y="2664473"/>
            <a:ext cx="898472" cy="907368"/>
          </a:xfrm>
          <a:prstGeom prst="rect">
            <a:avLst/>
          </a:prstGeom>
          <a:noFill/>
        </p:spPr>
      </p:pic>
      <p:grpSp>
        <p:nvGrpSpPr>
          <p:cNvPr id="17" name="Google Shape;1152;p48">
            <a:extLst>
              <a:ext uri="{FF2B5EF4-FFF2-40B4-BE49-F238E27FC236}">
                <a16:creationId xmlns:a16="http://schemas.microsoft.com/office/drawing/2014/main" id="{ED71268B-3AF1-8CEC-A3EF-99B368144708}"/>
              </a:ext>
            </a:extLst>
          </p:cNvPr>
          <p:cNvGrpSpPr/>
          <p:nvPr/>
        </p:nvGrpSpPr>
        <p:grpSpPr>
          <a:xfrm>
            <a:off x="6850315" y="2615950"/>
            <a:ext cx="3470358" cy="3111632"/>
            <a:chOff x="9878975" y="4425243"/>
            <a:chExt cx="719918" cy="645502"/>
          </a:xfrm>
        </p:grpSpPr>
        <p:sp>
          <p:nvSpPr>
            <p:cNvPr id="28" name="Google Shape;1153;p48">
              <a:extLst>
                <a:ext uri="{FF2B5EF4-FFF2-40B4-BE49-F238E27FC236}">
                  <a16:creationId xmlns:a16="http://schemas.microsoft.com/office/drawing/2014/main" id="{F7EB3F7D-FBC1-3ED2-1059-2E91FFB03C62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54;p48">
              <a:extLst>
                <a:ext uri="{FF2B5EF4-FFF2-40B4-BE49-F238E27FC236}">
                  <a16:creationId xmlns:a16="http://schemas.microsoft.com/office/drawing/2014/main" id="{1279D64A-F16B-2D17-7CEC-AF0909C2E171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55;p48">
              <a:extLst>
                <a:ext uri="{FF2B5EF4-FFF2-40B4-BE49-F238E27FC236}">
                  <a16:creationId xmlns:a16="http://schemas.microsoft.com/office/drawing/2014/main" id="{A0D58D8D-2FD1-D769-4D82-BF50FC308C3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C5DFD80-7D27-821A-F4E6-857BC35471FC}"/>
              </a:ext>
            </a:extLst>
          </p:cNvPr>
          <p:cNvGrpSpPr/>
          <p:nvPr/>
        </p:nvGrpSpPr>
        <p:grpSpPr>
          <a:xfrm>
            <a:off x="8654528" y="4420505"/>
            <a:ext cx="1666146" cy="1013811"/>
            <a:chOff x="4183145" y="4420505"/>
            <a:chExt cx="1666146" cy="1013811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1DDCEC4-395C-2D3A-4446-1C4A967998FA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0E4C344-A215-52E1-3054-F67EE147BF68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31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17185FF9-DB4D-219B-455A-0637DE34AD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E4E5D47-22EF-A09F-192D-297775EB8EF4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73E3162-D323-2323-7A9A-700BA60195F3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+6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F3BA79FF-325C-4372-6D65-98E588A0631E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99AB95E4-B354-2E7A-D1A0-AAC59CF1E144}"/>
                </a:ext>
              </a:extLst>
            </p:cNvPr>
            <p:cNvSpPr txBox="1"/>
            <p:nvPr/>
          </p:nvSpPr>
          <p:spPr>
            <a:xfrm>
              <a:off x="4183145" y="4420505"/>
              <a:ext cx="16661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Calidad del producto</a:t>
              </a:r>
              <a:endParaRPr lang="en-US" noProof="1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9DFBB90-F02B-D3F3-A1F1-67B95E073812}"/>
              </a:ext>
            </a:extLst>
          </p:cNvPr>
          <p:cNvGrpSpPr/>
          <p:nvPr/>
        </p:nvGrpSpPr>
        <p:grpSpPr>
          <a:xfrm>
            <a:off x="6902760" y="4343616"/>
            <a:ext cx="1749440" cy="1090009"/>
            <a:chOff x="2431377" y="4343616"/>
            <a:chExt cx="1749440" cy="1090009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6EA60C8-73AA-051C-2ED4-2D0851E70369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53769DA-BF14-DA8F-B22E-72ACC3203345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33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8823B7EA-8A01-69F1-9E54-221F181E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A4FCC20-B4AD-933C-0C10-DF48CE741AB0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D9BCF90A-3AC9-6A6E-71CA-1861C45E8448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5" name="Diagrama de flujo: proceso 54">
                <a:extLst>
                  <a:ext uri="{FF2B5EF4-FFF2-40B4-BE49-F238E27FC236}">
                    <a16:creationId xmlns:a16="http://schemas.microsoft.com/office/drawing/2014/main" id="{9F0EF2C6-9B75-DA32-BACC-85B5D8A25981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745D03D3-614E-FA4F-F57A-DE692E0C0B24}"/>
                </a:ext>
              </a:extLst>
            </p:cNvPr>
            <p:cNvSpPr txBox="1"/>
            <p:nvPr/>
          </p:nvSpPr>
          <p:spPr>
            <a:xfrm>
              <a:off x="2431377" y="4343616"/>
              <a:ext cx="174944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Rapidez y </a:t>
              </a:r>
            </a:p>
            <a:p>
              <a:r>
                <a:rPr lang="es-ES" noProof="1"/>
                <a:t>comodidad en el proceso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8C5424B-F06B-369D-B163-D4A98E9C718E}"/>
              </a:ext>
            </a:extLst>
          </p:cNvPr>
          <p:cNvGrpSpPr/>
          <p:nvPr/>
        </p:nvGrpSpPr>
        <p:grpSpPr>
          <a:xfrm>
            <a:off x="7505310" y="3065422"/>
            <a:ext cx="2287265" cy="825582"/>
            <a:chOff x="3033927" y="3065422"/>
            <a:chExt cx="2287265" cy="82558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11E43FF-8F01-B71C-73B2-F771EC06AF35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992FD83-627D-E6DC-6E05-6CBA54A56C2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67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1533A041-1FD6-AC14-E620-AAD4FE4C3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254EF2F4-AFD8-66FC-3D8A-F96A6010CA70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5246539F-CFB8-DBA8-5BA9-415F16700786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63" name="Diagrama de flujo: proceso 62">
                <a:extLst>
                  <a:ext uri="{FF2B5EF4-FFF2-40B4-BE49-F238E27FC236}">
                    <a16:creationId xmlns:a16="http://schemas.microsoft.com/office/drawing/2014/main" id="{B8FDBBFD-3B7D-6815-96FF-45BAA6112F85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9877631E-2AE7-F337-0082-C952F10FA0A1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Precio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5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Dispositivos móviles. Intención de compra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D963583-5768-39A5-D036-7E4EBC65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(respuesta múltiple)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1019"/>
              </p:ext>
            </p:extLst>
          </p:nvPr>
        </p:nvGraphicFramePr>
        <p:xfrm>
          <a:off x="5799871" y="2087006"/>
          <a:ext cx="2302794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2794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Accesorios para el coche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Complementos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Smartphone marca iPhone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Smartphone marca Samsung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Smartphone otra marca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Tablet tipo iPad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Tarjeta de memoria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691931"/>
              </p:ext>
            </p:extLst>
          </p:nvPr>
        </p:nvGraphicFramePr>
        <p:xfrm>
          <a:off x="8320816" y="1951016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7997704" y="1825478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+16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-6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-12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Con10.2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A89440-9E9E-D216-CB63-EB1EC83C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8523FC1-7E4D-7A8E-FB05-E5285045E3A6}"/>
              </a:ext>
            </a:extLst>
          </p:cNvPr>
          <p:cNvGrpSpPr/>
          <p:nvPr/>
        </p:nvGrpSpPr>
        <p:grpSpPr>
          <a:xfrm>
            <a:off x="4069225" y="3097287"/>
            <a:ext cx="1770002" cy="493797"/>
            <a:chOff x="9308263" y="3100094"/>
            <a:chExt cx="1770002" cy="49379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46921DA-26F4-7D52-1865-C7CD3C806F7E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51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5A8A063-68A6-8F4C-3F1A-3BEACA4518DB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8DB343E-C92D-7DAB-FDD1-AB5B9C2E5281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A77E77E-11E4-5947-A0F7-B4535607E182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+2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6" name="Diagrama de flujo: proceso 45">
              <a:extLst>
                <a:ext uri="{FF2B5EF4-FFF2-40B4-BE49-F238E27FC236}">
                  <a16:creationId xmlns:a16="http://schemas.microsoft.com/office/drawing/2014/main" id="{BDC06121-70C4-706D-6CE8-35B3558E74F9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3BC7F2C3-A65A-228D-B364-205E42FEEC60}"/>
              </a:ext>
            </a:extLst>
          </p:cNvPr>
          <p:cNvGrpSpPr/>
          <p:nvPr/>
        </p:nvGrpSpPr>
        <p:grpSpPr>
          <a:xfrm>
            <a:off x="2647858" y="2712551"/>
            <a:ext cx="1775382" cy="1776472"/>
            <a:chOff x="8591746" y="2730598"/>
            <a:chExt cx="1775382" cy="1776472"/>
          </a:xfrm>
        </p:grpSpPr>
        <p:grpSp>
          <p:nvGrpSpPr>
            <p:cNvPr id="55" name="Google Shape;1304;p48">
              <a:extLst>
                <a:ext uri="{FF2B5EF4-FFF2-40B4-BE49-F238E27FC236}">
                  <a16:creationId xmlns:a16="http://schemas.microsoft.com/office/drawing/2014/main" id="{EBB97B30-3672-8B73-95DB-256C1B9AF651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8" name="Google Shape;1310;p48">
                <a:extLst>
                  <a:ext uri="{FF2B5EF4-FFF2-40B4-BE49-F238E27FC236}">
                    <a16:creationId xmlns:a16="http://schemas.microsoft.com/office/drawing/2014/main" id="{1296FA00-55DA-2AD4-9C94-3580D80F78B1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1;p48">
                <a:extLst>
                  <a:ext uri="{FF2B5EF4-FFF2-40B4-BE49-F238E27FC236}">
                    <a16:creationId xmlns:a16="http://schemas.microsoft.com/office/drawing/2014/main" id="{5F31A640-C4F6-0AAB-21B0-8978BF85300B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8;p48">
                <a:extLst>
                  <a:ext uri="{FF2B5EF4-FFF2-40B4-BE49-F238E27FC236}">
                    <a16:creationId xmlns:a16="http://schemas.microsoft.com/office/drawing/2014/main" id="{139C4E63-4B5B-2F04-B9CA-1CA07BA7F4AD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" name="Gráfico 49">
              <a:extLst>
                <a:ext uri="{FF2B5EF4-FFF2-40B4-BE49-F238E27FC236}">
                  <a16:creationId xmlns:a16="http://schemas.microsoft.com/office/drawing/2014/main" id="{EC582F62-7871-9B5F-4AC3-30C54B5D7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AF9025EB-F87D-853C-4E70-4F13979D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94C01C7C-91E4-2B6B-0AD6-D7D18304FF9E}"/>
              </a:ext>
            </a:extLst>
          </p:cNvPr>
          <p:cNvGrpSpPr/>
          <p:nvPr/>
        </p:nvGrpSpPr>
        <p:grpSpPr>
          <a:xfrm>
            <a:off x="1444898" y="4078628"/>
            <a:ext cx="1772383" cy="488435"/>
            <a:chOff x="7922525" y="2271728"/>
            <a:chExt cx="1772383" cy="488435"/>
          </a:xfrm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3EECEFD7-DED9-CEAB-6FD3-8ECE565D068D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423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5033FFAB-767D-5A5E-364A-F974D4DF109B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F87EA95E-E8C7-58A3-D9BB-BEE09BEC242A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BBE97747-3AD6-4298-A689-3CF44590C0E8}"/>
                </a:ext>
              </a:extLst>
            </p:cNvPr>
            <p:cNvSpPr txBox="1"/>
            <p:nvPr/>
          </p:nvSpPr>
          <p:spPr>
            <a:xfrm>
              <a:off x="9063777" y="2271728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+13%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6" name="Diagrama de flujo: proceso 65">
              <a:extLst>
                <a:ext uri="{FF2B5EF4-FFF2-40B4-BE49-F238E27FC236}">
                  <a16:creationId xmlns:a16="http://schemas.microsoft.com/office/drawing/2014/main" id="{63C0BD80-3C5B-1F64-41A4-7FEABF11ECF2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25854416-410A-F7CB-E6EC-222261B56DF4}"/>
              </a:ext>
            </a:extLst>
          </p:cNvPr>
          <p:cNvGrpSpPr/>
          <p:nvPr/>
        </p:nvGrpSpPr>
        <p:grpSpPr>
          <a:xfrm>
            <a:off x="3060189" y="2842444"/>
            <a:ext cx="2449345" cy="307777"/>
            <a:chOff x="8986844" y="2860491"/>
            <a:chExt cx="2449345" cy="307777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0DEC7DC9-DA93-ADC1-D209-4DF2807953AB}"/>
                </a:ext>
              </a:extLst>
            </p:cNvPr>
            <p:cNvSpPr txBox="1"/>
            <p:nvPr/>
          </p:nvSpPr>
          <p:spPr>
            <a:xfrm>
              <a:off x="8986844" y="2860491"/>
              <a:ext cx="242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COMPRA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A349616D-7C96-FCAB-7F59-B835B114BC28}"/>
                </a:ext>
              </a:extLst>
            </p:cNvPr>
            <p:cNvCxnSpPr>
              <a:cxnSpLocks/>
            </p:cNvCxnSpPr>
            <p:nvPr/>
          </p:nvCxnSpPr>
          <p:spPr>
            <a:xfrm>
              <a:off x="9335092" y="3139867"/>
              <a:ext cx="2101097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A574FF12-A9DE-D3B4-496D-A315815260A6}"/>
                </a:ext>
              </a:extLst>
            </p:cNvPr>
            <p:cNvSpPr/>
            <p:nvPr/>
          </p:nvSpPr>
          <p:spPr>
            <a:xfrm>
              <a:off x="11353997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FFE52CBA-4562-1A57-5121-510838DB4AE2}"/>
              </a:ext>
            </a:extLst>
          </p:cNvPr>
          <p:cNvGrpSpPr/>
          <p:nvPr/>
        </p:nvGrpSpPr>
        <p:grpSpPr>
          <a:xfrm>
            <a:off x="1743367" y="3818423"/>
            <a:ext cx="1951130" cy="307777"/>
            <a:chOff x="7723362" y="3836470"/>
            <a:chExt cx="1951130" cy="307777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C0EC66C5-245B-D1D6-B75E-13922983D15A}"/>
                </a:ext>
              </a:extLst>
            </p:cNvPr>
            <p:cNvSpPr txBox="1"/>
            <p:nvPr/>
          </p:nvSpPr>
          <p:spPr>
            <a:xfrm>
              <a:off x="7743664" y="3836470"/>
              <a:ext cx="19308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GASTO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ED95DB79-BCBB-35A2-869E-EF76E85FCDC1}"/>
                </a:ext>
              </a:extLst>
            </p:cNvPr>
            <p:cNvCxnSpPr>
              <a:cxnSpLocks/>
            </p:cNvCxnSpPr>
            <p:nvPr/>
          </p:nvCxnSpPr>
          <p:spPr>
            <a:xfrm>
              <a:off x="7726202" y="4116294"/>
              <a:ext cx="1874852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9EE5DF5D-CEAB-EEF6-DD3E-61717F4792B8}"/>
                </a:ext>
              </a:extLst>
            </p:cNvPr>
            <p:cNvSpPr/>
            <p:nvPr/>
          </p:nvSpPr>
          <p:spPr>
            <a:xfrm>
              <a:off x="7723362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232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98" y="356687"/>
            <a:ext cx="8870502" cy="469900"/>
          </a:xfrm>
        </p:spPr>
        <p:txBody>
          <a:bodyPr>
            <a:normAutofit/>
          </a:bodyPr>
          <a:lstStyle/>
          <a:p>
            <a:r>
              <a:rPr lang="es-ES" dirty="0" err="1"/>
              <a:t>Gaming</a:t>
            </a:r>
            <a:r>
              <a:rPr lang="es-ES" dirty="0"/>
              <a:t>. Compra e importe medio gastado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FC0DDA-414B-1BC4-B313-B47AF4F5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848" y="755149"/>
            <a:ext cx="7924352" cy="469900"/>
          </a:xfrm>
        </p:spPr>
        <p:txBody>
          <a:bodyPr/>
          <a:lstStyle/>
          <a:p>
            <a:r>
              <a:rPr lang="es-ES" dirty="0"/>
              <a:t>(respuesta múltiple 2024)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54888"/>
              </p:ext>
            </p:extLst>
          </p:nvPr>
        </p:nvGraphicFramePr>
        <p:xfrm>
          <a:off x="1264729" y="1852961"/>
          <a:ext cx="1903762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762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Videojuegos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Periféricos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Videoconsolas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Suscripción online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Monitor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PC/Portátil </a:t>
                      </a:r>
                      <a:r>
                        <a:rPr lang="es-ES" sz="1400" b="1" kern="1200" dirty="0" err="1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Gaming</a:t>
                      </a:r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Componentes PC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187939"/>
              </p:ext>
            </p:extLst>
          </p:nvPr>
        </p:nvGraphicFramePr>
        <p:xfrm>
          <a:off x="3414480" y="1716971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3091368" y="1591433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+4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-3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+5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Con11.1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8F7D-622A-97A1-DEE4-F0771050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5AA9256-8A7D-E02B-6248-2D7F05167FDA}"/>
              </a:ext>
            </a:extLst>
          </p:cNvPr>
          <p:cNvGrpSpPr/>
          <p:nvPr/>
        </p:nvGrpSpPr>
        <p:grpSpPr>
          <a:xfrm>
            <a:off x="9073630" y="3064919"/>
            <a:ext cx="1770002" cy="493797"/>
            <a:chOff x="9308263" y="3100094"/>
            <a:chExt cx="1770002" cy="49379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3509BDD-49A9-97A2-05D7-57FC364F5D7F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37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1C1EFB7-BE2C-52FD-D2C1-5FD4FBDD5A2F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BE2B661-E2A5-4F93-63F6-C4CE57D830AF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4DF84BE-BAC5-55FD-599B-3B3D4D4D0517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-5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3" name="Diagrama de flujo: proceso 12">
              <a:extLst>
                <a:ext uri="{FF2B5EF4-FFF2-40B4-BE49-F238E27FC236}">
                  <a16:creationId xmlns:a16="http://schemas.microsoft.com/office/drawing/2014/main" id="{F6565767-8308-AF16-FF3D-6D6D94CF62E6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F2ED0616-7FE8-4726-87FF-0167F247B8B1}"/>
              </a:ext>
            </a:extLst>
          </p:cNvPr>
          <p:cNvGrpSpPr/>
          <p:nvPr/>
        </p:nvGrpSpPr>
        <p:grpSpPr>
          <a:xfrm>
            <a:off x="8143753" y="2682723"/>
            <a:ext cx="1775382" cy="1776472"/>
            <a:chOff x="8591746" y="2730598"/>
            <a:chExt cx="1775382" cy="1776472"/>
          </a:xfrm>
        </p:grpSpPr>
        <p:grpSp>
          <p:nvGrpSpPr>
            <p:cNvPr id="56" name="Google Shape;1304;p48">
              <a:extLst>
                <a:ext uri="{FF2B5EF4-FFF2-40B4-BE49-F238E27FC236}">
                  <a16:creationId xmlns:a16="http://schemas.microsoft.com/office/drawing/2014/main" id="{658A54F4-D947-617B-56B4-43E7B932C365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9" name="Google Shape;1310;p48">
                <a:extLst>
                  <a:ext uri="{FF2B5EF4-FFF2-40B4-BE49-F238E27FC236}">
                    <a16:creationId xmlns:a16="http://schemas.microsoft.com/office/drawing/2014/main" id="{E9564BE0-1216-C7F0-6FCC-EA4174CDC0D9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1;p48">
                <a:extLst>
                  <a:ext uri="{FF2B5EF4-FFF2-40B4-BE49-F238E27FC236}">
                    <a16:creationId xmlns:a16="http://schemas.microsoft.com/office/drawing/2014/main" id="{A5E26BFB-EDF7-2210-85FD-C0CAA7630DD9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18;p48">
                <a:extLst>
                  <a:ext uri="{FF2B5EF4-FFF2-40B4-BE49-F238E27FC236}">
                    <a16:creationId xmlns:a16="http://schemas.microsoft.com/office/drawing/2014/main" id="{3A7BAEF9-33B2-389D-AB1A-5355FD6B0C2E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00CB2377-6D3C-BD03-9AC5-2D9C4EF7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8" name="Gráfico 49">
              <a:extLst>
                <a:ext uri="{FF2B5EF4-FFF2-40B4-BE49-F238E27FC236}">
                  <a16:creationId xmlns:a16="http://schemas.microsoft.com/office/drawing/2014/main" id="{CC404E14-B6F8-7EEB-9232-365E59C48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80BF6101-B5E2-A69F-3C31-93FC982C32F2}"/>
              </a:ext>
            </a:extLst>
          </p:cNvPr>
          <p:cNvGrpSpPr/>
          <p:nvPr/>
        </p:nvGrpSpPr>
        <p:grpSpPr>
          <a:xfrm>
            <a:off x="7036043" y="4042200"/>
            <a:ext cx="1772383" cy="495035"/>
            <a:chOff x="7922525" y="2265128"/>
            <a:chExt cx="1772383" cy="495035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95EB3F60-0134-DEA3-C132-D60290F2D959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325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4EF127F1-05F3-2DEF-508B-85262E84E2D4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6138DC87-C653-6450-3DFF-BA66FB21C085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24/23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F480B09A-2476-9AA4-597E-0E4BBC6B8936}"/>
                </a:ext>
              </a:extLst>
            </p:cNvPr>
            <p:cNvSpPr txBox="1"/>
            <p:nvPr/>
          </p:nvSpPr>
          <p:spPr>
            <a:xfrm>
              <a:off x="9051470" y="2265128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+2%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7" name="Diagrama de flujo: proceso 66">
              <a:extLst>
                <a:ext uri="{FF2B5EF4-FFF2-40B4-BE49-F238E27FC236}">
                  <a16:creationId xmlns:a16="http://schemas.microsoft.com/office/drawing/2014/main" id="{4B2B2422-9972-ACC8-6A31-FA02EB1B1CE4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5BB2769D-0F2D-5106-A323-1C899A96F4A3}"/>
              </a:ext>
            </a:extLst>
          </p:cNvPr>
          <p:cNvGrpSpPr/>
          <p:nvPr/>
        </p:nvGrpSpPr>
        <p:grpSpPr>
          <a:xfrm>
            <a:off x="7305180" y="3775895"/>
            <a:ext cx="2567246" cy="338554"/>
            <a:chOff x="7753173" y="3823770"/>
            <a:chExt cx="2567246" cy="338554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FB2A6C23-9EA8-F5DE-AEE6-2E0F5A19B77A}"/>
                </a:ext>
              </a:extLst>
            </p:cNvPr>
            <p:cNvSpPr txBox="1"/>
            <p:nvPr/>
          </p:nvSpPr>
          <p:spPr>
            <a:xfrm>
              <a:off x="7790198" y="3823770"/>
              <a:ext cx="2530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GASTO MEDIO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CC9E317-C1E6-750B-7803-FC4B3C3AAC35}"/>
                </a:ext>
              </a:extLst>
            </p:cNvPr>
            <p:cNvCxnSpPr>
              <a:cxnSpLocks/>
            </p:cNvCxnSpPr>
            <p:nvPr/>
          </p:nvCxnSpPr>
          <p:spPr>
            <a:xfrm>
              <a:off x="7755255" y="4116294"/>
              <a:ext cx="1800225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EAE7CB1-9E3D-1D8A-8E8B-450DD6F38AAE}"/>
                </a:ext>
              </a:extLst>
            </p:cNvPr>
            <p:cNvSpPr/>
            <p:nvPr/>
          </p:nvSpPr>
          <p:spPr>
            <a:xfrm>
              <a:off x="7753173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14F69FD0-7334-D119-C030-F7A1655CD6EE}"/>
              </a:ext>
            </a:extLst>
          </p:cNvPr>
          <p:cNvGrpSpPr/>
          <p:nvPr/>
        </p:nvGrpSpPr>
        <p:grpSpPr>
          <a:xfrm>
            <a:off x="8732096" y="2799531"/>
            <a:ext cx="1809722" cy="338554"/>
            <a:chOff x="9196916" y="2845251"/>
            <a:chExt cx="1809722" cy="338554"/>
          </a:xfrm>
        </p:grpSpPr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700DA0DC-E57D-D2A1-E13A-283CBEA9C473}"/>
                </a:ext>
              </a:extLst>
            </p:cNvPr>
            <p:cNvSpPr txBox="1"/>
            <p:nvPr/>
          </p:nvSpPr>
          <p:spPr>
            <a:xfrm>
              <a:off x="9196916" y="2845251"/>
              <a:ext cx="17936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HA COMPRADO</a:t>
              </a:r>
              <a:endParaRPr lang="es-ES" sz="16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FB8C89A1-1C5E-6389-8813-C19DD38A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116" y="3139867"/>
              <a:ext cx="1596522" cy="44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DEEB4D5C-E197-8D9F-D989-4DB0E1A4084F}"/>
                </a:ext>
              </a:extLst>
            </p:cNvPr>
            <p:cNvSpPr/>
            <p:nvPr/>
          </p:nvSpPr>
          <p:spPr>
            <a:xfrm>
              <a:off x="10930384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42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2;p48">
            <a:extLst>
              <a:ext uri="{FF2B5EF4-FFF2-40B4-BE49-F238E27FC236}">
                <a16:creationId xmlns:a16="http://schemas.microsoft.com/office/drawing/2014/main" id="{98C5433B-4B0D-D63F-5FFC-55134B16EE54}"/>
              </a:ext>
            </a:extLst>
          </p:cNvPr>
          <p:cNvGrpSpPr/>
          <p:nvPr/>
        </p:nvGrpSpPr>
        <p:grpSpPr>
          <a:xfrm>
            <a:off x="2319938" y="2615950"/>
            <a:ext cx="3470358" cy="3111632"/>
            <a:chOff x="9878975" y="4425243"/>
            <a:chExt cx="719918" cy="645502"/>
          </a:xfrm>
        </p:grpSpPr>
        <p:sp>
          <p:nvSpPr>
            <p:cNvPr id="6" name="Google Shape;1153;p48">
              <a:extLst>
                <a:ext uri="{FF2B5EF4-FFF2-40B4-BE49-F238E27FC236}">
                  <a16:creationId xmlns:a16="http://schemas.microsoft.com/office/drawing/2014/main" id="{4CED86E3-DD37-D068-81C6-22EFBC44B398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54;p48">
              <a:extLst>
                <a:ext uri="{FF2B5EF4-FFF2-40B4-BE49-F238E27FC236}">
                  <a16:creationId xmlns:a16="http://schemas.microsoft.com/office/drawing/2014/main" id="{F3934D81-1670-DEAD-D1A7-FF340DA80988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55;p48">
              <a:extLst>
                <a:ext uri="{FF2B5EF4-FFF2-40B4-BE49-F238E27FC236}">
                  <a16:creationId xmlns:a16="http://schemas.microsoft.com/office/drawing/2014/main" id="{77F3E924-3D5B-10C9-8A65-F651C1C3D6A0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Gaming</a:t>
            </a:r>
            <a:r>
              <a:rPr lang="es-ES" dirty="0"/>
              <a:t>. Canal de compra y motivos elección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A60F2B7-7363-08AE-0618-A067DCEC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(% Respuesta múltiple)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Con11.3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FB3E54C-4D20-9931-A9F8-7BF61B29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uadroTexto 148">
            <a:extLst>
              <a:ext uri="{FF2B5EF4-FFF2-40B4-BE49-F238E27FC236}">
                <a16:creationId xmlns:a16="http://schemas.microsoft.com/office/drawing/2014/main" id="{8EC10051-E8B3-51C6-DD82-BB5F9A8103F1}"/>
              </a:ext>
            </a:extLst>
          </p:cNvPr>
          <p:cNvSpPr txBox="1"/>
          <p:nvPr/>
        </p:nvSpPr>
        <p:spPr>
          <a:xfrm>
            <a:off x="2080132" y="1728384"/>
            <a:ext cx="3956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¿En qué tipo de tienda has adquirido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los productos que has comprado en los últimos 12 meses?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9BCA7CA-B2C9-5366-773B-E5BDFD994996}"/>
              </a:ext>
            </a:extLst>
          </p:cNvPr>
          <p:cNvGrpSpPr/>
          <p:nvPr/>
        </p:nvGrpSpPr>
        <p:grpSpPr>
          <a:xfrm>
            <a:off x="3979534" y="4407805"/>
            <a:ext cx="1955380" cy="1026511"/>
            <a:chOff x="4038528" y="4407805"/>
            <a:chExt cx="1955380" cy="1026511"/>
          </a:xfrm>
        </p:grpSpPr>
        <p:grpSp>
          <p:nvGrpSpPr>
            <p:cNvPr id="191" name="Grupo 190">
              <a:extLst>
                <a:ext uri="{FF2B5EF4-FFF2-40B4-BE49-F238E27FC236}">
                  <a16:creationId xmlns:a16="http://schemas.microsoft.com/office/drawing/2014/main" id="{A2BA01F5-4C7B-F102-881A-2E0617194012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BF89CAC0-AAEB-2FDE-6AEA-79858F617046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17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A4D8899F-79FF-7425-F8D5-F94E2010D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FBE72A77-5E59-99F7-5E6A-EAEA3B1C2AF0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E996ABB5-0F7F-7FFD-1F37-08BEF6020850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6" name="Diagrama de flujo: proceso 195">
                <a:extLst>
                  <a:ext uri="{FF2B5EF4-FFF2-40B4-BE49-F238E27FC236}">
                    <a16:creationId xmlns:a16="http://schemas.microsoft.com/office/drawing/2014/main" id="{2A6141FA-4C44-9EEE-693A-EA368E4C58D2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0" name="TextBox 26">
              <a:extLst>
                <a:ext uri="{FF2B5EF4-FFF2-40B4-BE49-F238E27FC236}">
                  <a16:creationId xmlns:a16="http://schemas.microsoft.com/office/drawing/2014/main" id="{20F5471F-4BE9-B91B-27DE-FFFF22593614}"/>
                </a:ext>
              </a:extLst>
            </p:cNvPr>
            <p:cNvSpPr txBox="1"/>
            <p:nvPr/>
          </p:nvSpPr>
          <p:spPr>
            <a:xfrm>
              <a:off x="4038528" y="4407805"/>
              <a:ext cx="19553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Tienda pequeña en centro comercial</a:t>
              </a:r>
              <a:endParaRPr lang="en-U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26D664A-6006-6FB0-DFDE-51ADEA87B3AE}"/>
              </a:ext>
            </a:extLst>
          </p:cNvPr>
          <p:cNvGrpSpPr/>
          <p:nvPr/>
        </p:nvGrpSpPr>
        <p:grpSpPr>
          <a:xfrm>
            <a:off x="2125695" y="4413238"/>
            <a:ext cx="2287265" cy="1020387"/>
            <a:chOff x="2184689" y="4413238"/>
            <a:chExt cx="2287265" cy="102038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1FB4636-75DD-29E2-7E15-C27BC334F373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AF409F-972C-4213-257F-9E7E0FE05E43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20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4E62C325-BDB2-A891-2B5C-29EC2A560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4981E32-FC6F-29AC-FD24-4C98304899FB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0FD3F6E-B9AE-6EDD-96C3-BDB32D4846EE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" name="Diagrama de flujo: proceso 18">
                <a:extLst>
                  <a:ext uri="{FF2B5EF4-FFF2-40B4-BE49-F238E27FC236}">
                    <a16:creationId xmlns:a16="http://schemas.microsoft.com/office/drawing/2014/main" id="{1AC7AE50-61BE-129B-C998-6CCDD294F450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3DF257F1-7CB0-EF3B-7E1F-53F5BDC65BD2}"/>
                </a:ext>
              </a:extLst>
            </p:cNvPr>
            <p:cNvSpPr txBox="1"/>
            <p:nvPr/>
          </p:nvSpPr>
          <p:spPr>
            <a:xfrm>
              <a:off x="2184689" y="4413238"/>
              <a:ext cx="2287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Gran superficie especializada</a:t>
              </a:r>
              <a:endParaRPr lang="en-US" noProof="1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2DA74F-1DA0-3EC4-6C20-86623121917F}"/>
              </a:ext>
            </a:extLst>
          </p:cNvPr>
          <p:cNvGrpSpPr/>
          <p:nvPr/>
        </p:nvGrpSpPr>
        <p:grpSpPr>
          <a:xfrm>
            <a:off x="2974933" y="3065422"/>
            <a:ext cx="2287265" cy="825582"/>
            <a:chOff x="3033927" y="3065422"/>
            <a:chExt cx="2287265" cy="825582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5A4BBEFF-E061-43A9-CE05-502F151C5E60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1F5F49DB-69D2-28FF-04F6-346FFE11557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62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6804693A-C7B6-6B08-B379-A214ED501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BC4E6FE-8929-5247-71C8-82ED389C65C2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77B435CA-E74A-EA68-7EB9-621AAABCE287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+6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2" name="Diagrama de flujo: proceso 51">
                <a:extLst>
                  <a:ext uri="{FF2B5EF4-FFF2-40B4-BE49-F238E27FC236}">
                    <a16:creationId xmlns:a16="http://schemas.microsoft.com/office/drawing/2014/main" id="{F9301CFA-3860-E734-2CCC-79ADCB629034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7382C1BE-5CCD-92F0-0EB7-9DE8564E0C44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Internet/online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10BB3D8-CDFB-88BE-6DF0-DF5BF5F8473D}"/>
              </a:ext>
            </a:extLst>
          </p:cNvPr>
          <p:cNvSpPr txBox="1"/>
          <p:nvPr/>
        </p:nvSpPr>
        <p:spPr>
          <a:xfrm>
            <a:off x="6925570" y="1728384"/>
            <a:ext cx="3566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¿Cuáles son los principales </a:t>
            </a:r>
          </a:p>
          <a:p>
            <a:pPr algn="ctr"/>
            <a:r>
              <a:rPr lang="es-ES" sz="1400" b="1" dirty="0">
                <a:solidFill>
                  <a:schemeClr val="accent2"/>
                </a:solidFill>
              </a:rPr>
              <a:t>motivos por los que has elegido estos establecimientos?</a:t>
            </a:r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F788B702-42BF-4462-9238-089854E3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660" y="2668354"/>
            <a:ext cx="1014450" cy="899606"/>
          </a:xfrm>
          <a:prstGeom prst="rect">
            <a:avLst/>
          </a:prstGeom>
          <a:noFill/>
        </p:spPr>
      </p:pic>
      <p:grpSp>
        <p:nvGrpSpPr>
          <p:cNvPr id="17" name="Google Shape;1152;p48">
            <a:extLst>
              <a:ext uri="{FF2B5EF4-FFF2-40B4-BE49-F238E27FC236}">
                <a16:creationId xmlns:a16="http://schemas.microsoft.com/office/drawing/2014/main" id="{ED71268B-3AF1-8CEC-A3EF-99B368144708}"/>
              </a:ext>
            </a:extLst>
          </p:cNvPr>
          <p:cNvGrpSpPr/>
          <p:nvPr/>
        </p:nvGrpSpPr>
        <p:grpSpPr>
          <a:xfrm>
            <a:off x="6850315" y="2615950"/>
            <a:ext cx="3470358" cy="3111632"/>
            <a:chOff x="9878975" y="4425243"/>
            <a:chExt cx="719918" cy="645502"/>
          </a:xfrm>
        </p:grpSpPr>
        <p:sp>
          <p:nvSpPr>
            <p:cNvPr id="28" name="Google Shape;1153;p48">
              <a:extLst>
                <a:ext uri="{FF2B5EF4-FFF2-40B4-BE49-F238E27FC236}">
                  <a16:creationId xmlns:a16="http://schemas.microsoft.com/office/drawing/2014/main" id="{F7EB3F7D-FBC1-3ED2-1059-2E91FFB03C62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54;p48">
              <a:extLst>
                <a:ext uri="{FF2B5EF4-FFF2-40B4-BE49-F238E27FC236}">
                  <a16:creationId xmlns:a16="http://schemas.microsoft.com/office/drawing/2014/main" id="{1279D64A-F16B-2D17-7CEC-AF0909C2E171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55;p48">
              <a:extLst>
                <a:ext uri="{FF2B5EF4-FFF2-40B4-BE49-F238E27FC236}">
                  <a16:creationId xmlns:a16="http://schemas.microsoft.com/office/drawing/2014/main" id="{A0D58D8D-2FD1-D769-4D82-BF50FC308C3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C5DFD80-7D27-821A-F4E6-857BC35471FC}"/>
              </a:ext>
            </a:extLst>
          </p:cNvPr>
          <p:cNvGrpSpPr/>
          <p:nvPr/>
        </p:nvGrpSpPr>
        <p:grpSpPr>
          <a:xfrm>
            <a:off x="8654528" y="4420505"/>
            <a:ext cx="1666146" cy="1013811"/>
            <a:chOff x="4183145" y="4420505"/>
            <a:chExt cx="1666146" cy="1013811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1DDCEC4-395C-2D3A-4446-1C4A967998FA}"/>
                </a:ext>
              </a:extLst>
            </p:cNvPr>
            <p:cNvGrpSpPr/>
            <p:nvPr/>
          </p:nvGrpSpPr>
          <p:grpSpPr>
            <a:xfrm>
              <a:off x="4284570" y="4964720"/>
              <a:ext cx="1463294" cy="469596"/>
              <a:chOff x="5876989" y="1901770"/>
              <a:chExt cx="1463294" cy="469596"/>
            </a:xfrm>
          </p:grpSpPr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0E4C344-A215-52E1-3054-F67EE147BF68}"/>
                  </a:ext>
                </a:extLst>
              </p:cNvPr>
              <p:cNvSpPr txBox="1"/>
              <p:nvPr/>
            </p:nvSpPr>
            <p:spPr>
              <a:xfrm>
                <a:off x="5876989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35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17185FF9-DB4D-219B-455A-0637DE34AD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7031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E4E5D47-22EF-A09F-192D-297775EB8EF4}"/>
                  </a:ext>
                </a:extLst>
              </p:cNvPr>
              <p:cNvSpPr txBox="1"/>
              <p:nvPr/>
            </p:nvSpPr>
            <p:spPr>
              <a:xfrm>
                <a:off x="6635235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D73E3162-D323-2323-7A9A-700BA60195F3}"/>
                  </a:ext>
                </a:extLst>
              </p:cNvPr>
              <p:cNvSpPr txBox="1"/>
              <p:nvPr/>
            </p:nvSpPr>
            <p:spPr>
              <a:xfrm>
                <a:off x="6722897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F3BA79FF-325C-4372-6D65-98E588A0631E}"/>
                  </a:ext>
                </a:extLst>
              </p:cNvPr>
              <p:cNvSpPr/>
              <p:nvPr/>
            </p:nvSpPr>
            <p:spPr>
              <a:xfrm flipH="1">
                <a:off x="6621611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99AB95E4-B354-2E7A-D1A0-AAC59CF1E144}"/>
                </a:ext>
              </a:extLst>
            </p:cNvPr>
            <p:cNvSpPr txBox="1"/>
            <p:nvPr/>
          </p:nvSpPr>
          <p:spPr>
            <a:xfrm>
              <a:off x="4183145" y="4420505"/>
              <a:ext cx="16661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Variedad </a:t>
              </a:r>
            </a:p>
            <a:p>
              <a:r>
                <a:rPr lang="es-ES" noProof="1"/>
                <a:t>de productos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9DFBB90-F02B-D3F3-A1F1-67B95E073812}"/>
              </a:ext>
            </a:extLst>
          </p:cNvPr>
          <p:cNvGrpSpPr/>
          <p:nvPr/>
        </p:nvGrpSpPr>
        <p:grpSpPr>
          <a:xfrm>
            <a:off x="6967056" y="4320756"/>
            <a:ext cx="1604338" cy="1112869"/>
            <a:chOff x="2495673" y="4320756"/>
            <a:chExt cx="1604338" cy="1112869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6EA60C8-73AA-051C-2ED4-2D0851E70369}"/>
                </a:ext>
              </a:extLst>
            </p:cNvPr>
            <p:cNvGrpSpPr/>
            <p:nvPr/>
          </p:nvGrpSpPr>
          <p:grpSpPr>
            <a:xfrm>
              <a:off x="2596674" y="4964029"/>
              <a:ext cx="1463294" cy="469596"/>
              <a:chOff x="6169880" y="1901770"/>
              <a:chExt cx="1463294" cy="469596"/>
            </a:xfrm>
          </p:grpSpPr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53769DA-BF14-DA8F-B22E-72ACC3203345}"/>
                  </a:ext>
                </a:extLst>
              </p:cNvPr>
              <p:cNvSpPr txBox="1"/>
              <p:nvPr/>
            </p:nvSpPr>
            <p:spPr>
              <a:xfrm>
                <a:off x="6169880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35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8823B7EA-8A01-69F1-9E54-221F181E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9922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A4FCC20-B4AD-933C-0C10-DF48CE741AB0}"/>
                  </a:ext>
                </a:extLst>
              </p:cNvPr>
              <p:cNvSpPr txBox="1"/>
              <p:nvPr/>
            </p:nvSpPr>
            <p:spPr>
              <a:xfrm>
                <a:off x="6928126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D9BCF90A-3AC9-6A6E-71CA-1861C45E8448}"/>
                  </a:ext>
                </a:extLst>
              </p:cNvPr>
              <p:cNvSpPr txBox="1"/>
              <p:nvPr/>
            </p:nvSpPr>
            <p:spPr>
              <a:xfrm>
                <a:off x="7015788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5" name="Diagrama de flujo: proceso 54">
                <a:extLst>
                  <a:ext uri="{FF2B5EF4-FFF2-40B4-BE49-F238E27FC236}">
                    <a16:creationId xmlns:a16="http://schemas.microsoft.com/office/drawing/2014/main" id="{9F0EF2C6-9B75-DA32-BACC-85B5D8A25981}"/>
                  </a:ext>
                </a:extLst>
              </p:cNvPr>
              <p:cNvSpPr/>
              <p:nvPr/>
            </p:nvSpPr>
            <p:spPr>
              <a:xfrm flipH="1">
                <a:off x="6914502" y="1992915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745D03D3-614E-FA4F-F57A-DE692E0C0B24}"/>
                </a:ext>
              </a:extLst>
            </p:cNvPr>
            <p:cNvSpPr txBox="1"/>
            <p:nvPr/>
          </p:nvSpPr>
          <p:spPr>
            <a:xfrm>
              <a:off x="2495673" y="4320756"/>
              <a:ext cx="160433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es-ES"/>
              </a:defPPr>
              <a:lvl1pPr algn="ctr" defTabSz="914354">
                <a:defRPr sz="1400">
                  <a:solidFill>
                    <a:srgbClr val="333333"/>
                  </a:solidFill>
                  <a:latin typeface="+mj-lt"/>
                </a:defRPr>
              </a:lvl1pPr>
              <a:lvl2pPr marL="457178" defTabSz="914354"/>
              <a:lvl3pPr marL="914354" defTabSz="914354"/>
              <a:lvl4pPr marL="1371532" defTabSz="914354"/>
              <a:lvl5pPr marL="1828709" defTabSz="914354"/>
              <a:lvl6pPr marL="2285886" defTabSz="914354"/>
              <a:lvl7pPr marL="2743062" defTabSz="914354"/>
              <a:lvl8pPr marL="3200240" defTabSz="914354"/>
              <a:lvl9pPr marL="3657418" defTabSz="914354"/>
            </a:lstStyle>
            <a:p>
              <a:r>
                <a:rPr lang="es-ES" noProof="1"/>
                <a:t>Rapidez y comodidad en el proceso</a:t>
              </a:r>
              <a:endParaRPr lang="en-US" noProof="1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8C5424B-F06B-369D-B163-D4A98E9C718E}"/>
              </a:ext>
            </a:extLst>
          </p:cNvPr>
          <p:cNvGrpSpPr/>
          <p:nvPr/>
        </p:nvGrpSpPr>
        <p:grpSpPr>
          <a:xfrm>
            <a:off x="7505310" y="3065422"/>
            <a:ext cx="2287265" cy="825582"/>
            <a:chOff x="3033927" y="3065422"/>
            <a:chExt cx="2287265" cy="82558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611E43FF-8F01-B71C-73B2-F771EC06AF35}"/>
                </a:ext>
              </a:extLst>
            </p:cNvPr>
            <p:cNvGrpSpPr/>
            <p:nvPr/>
          </p:nvGrpSpPr>
          <p:grpSpPr>
            <a:xfrm>
              <a:off x="3431398" y="3421408"/>
              <a:ext cx="1463294" cy="469596"/>
              <a:chOff x="6500883" y="1901770"/>
              <a:chExt cx="1463294" cy="469596"/>
            </a:xfrm>
          </p:grpSpPr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992FD83-627D-E6DC-6E05-6CBA54A56C29}"/>
                  </a:ext>
                </a:extLst>
              </p:cNvPr>
              <p:cNvSpPr txBox="1"/>
              <p:nvPr/>
            </p:nvSpPr>
            <p:spPr>
              <a:xfrm>
                <a:off x="6500883" y="1971256"/>
                <a:ext cx="9839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66</a:t>
                </a:r>
                <a:r>
                  <a:rPr lang="es-ES" sz="14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1533A041-1FD6-AC14-E620-AAD4FE4C3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94342"/>
                <a:ext cx="0" cy="298335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254EF2F4-AFD8-66FC-3D8A-F96A6010CA70}"/>
                  </a:ext>
                </a:extLst>
              </p:cNvPr>
              <p:cNvSpPr txBox="1"/>
              <p:nvPr/>
            </p:nvSpPr>
            <p:spPr>
              <a:xfrm>
                <a:off x="7259129" y="2084636"/>
                <a:ext cx="705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600" dirty="0">
                    <a:latin typeface="+mj-lt"/>
                  </a:rPr>
                  <a:t>Var (</a:t>
                </a:r>
                <a:r>
                  <a:rPr lang="es-ES" sz="600" dirty="0" err="1">
                    <a:latin typeface="+mj-lt"/>
                  </a:rPr>
                  <a:t>pp</a:t>
                </a:r>
                <a:r>
                  <a:rPr lang="es-ES" sz="600" dirty="0">
                    <a:latin typeface="+mj-lt"/>
                  </a:rPr>
                  <a:t>) </a:t>
                </a:r>
              </a:p>
              <a:p>
                <a:r>
                  <a:rPr lang="es-ES" sz="600" dirty="0">
                    <a:latin typeface="+mj-lt"/>
                  </a:rPr>
                  <a:t>24/23</a:t>
                </a: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5246539F-CFB8-DBA8-5BA9-415F16700786}"/>
                  </a:ext>
                </a:extLst>
              </p:cNvPr>
              <p:cNvSpPr txBox="1"/>
              <p:nvPr/>
            </p:nvSpPr>
            <p:spPr>
              <a:xfrm>
                <a:off x="7346791" y="1901770"/>
                <a:ext cx="4180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63" name="Diagrama de flujo: proceso 62">
                <a:extLst>
                  <a:ext uri="{FF2B5EF4-FFF2-40B4-BE49-F238E27FC236}">
                    <a16:creationId xmlns:a16="http://schemas.microsoft.com/office/drawing/2014/main" id="{B8FDBBFD-3B7D-6815-96FF-45BAA6112F85}"/>
                  </a:ext>
                </a:extLst>
              </p:cNvPr>
              <p:cNvSpPr/>
              <p:nvPr/>
            </p:nvSpPr>
            <p:spPr>
              <a:xfrm flipH="1">
                <a:off x="7245505" y="1992915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9877631E-2AE7-F337-0082-C952F10FA0A1}"/>
                </a:ext>
              </a:extLst>
            </p:cNvPr>
            <p:cNvSpPr txBox="1"/>
            <p:nvPr/>
          </p:nvSpPr>
          <p:spPr>
            <a:xfrm>
              <a:off x="3033927" y="3065422"/>
              <a:ext cx="22872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noProof="1">
                  <a:solidFill>
                    <a:srgbClr val="333333"/>
                  </a:solidFill>
                  <a:latin typeface="+mj-lt"/>
                </a:rPr>
                <a:t>Precio</a:t>
              </a:r>
              <a:endParaRPr lang="en-US" sz="1400" noProof="1">
                <a:solidFill>
                  <a:srgbClr val="33333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A263F6-70EF-1C59-58BF-E536550F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Gaming</a:t>
            </a:r>
            <a:r>
              <a:rPr lang="es-ES" dirty="0"/>
              <a:t>. Intención de compra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D963583-5768-39A5-D036-7E4EBC65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(respuesta múltiple)</a:t>
            </a:r>
          </a:p>
          <a:p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6A7A2F-1B23-9CA3-85BF-8CF5B179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97954"/>
              </p:ext>
            </p:extLst>
          </p:nvPr>
        </p:nvGraphicFramePr>
        <p:xfrm>
          <a:off x="5146219" y="2087006"/>
          <a:ext cx="2302794" cy="452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2794">
                  <a:extLst>
                    <a:ext uri="{9D8B030D-6E8A-4147-A177-3AD203B41FA5}">
                      <a16:colId xmlns:a16="http://schemas.microsoft.com/office/drawing/2014/main" val="3907565846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Videojuegos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814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Suscripción online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856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Videoconsolas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9574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Periféricos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09971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marR="0" lvl="0" indent="0" algn="r" defTabSz="914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Monitor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2053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r>
                        <a:rPr lang="es-ES" sz="1400" b="1" kern="1200" dirty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PC/Portátil </a:t>
                      </a:r>
                      <a:r>
                        <a:rPr lang="es-ES" sz="1400" b="1" kern="1200" dirty="0" err="1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Gaming</a:t>
                      </a:r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3048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Componentes PC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0562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rgbClr val="292929"/>
                          </a:solidFill>
                        </a:rPr>
                        <a:t>Otros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0851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rgbClr val="292929"/>
                        </a:solidFill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50649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0" algn="r" defTabSz="914456" rtl="0" eaLnBrk="1" latinLnBrk="0" hangingPunct="1"/>
                      <a:endParaRPr lang="es-ES" sz="1400" b="1" kern="1200" dirty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68940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49F90C-BC96-DD98-EFD0-2A72665A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1185"/>
              </p:ext>
            </p:extLst>
          </p:nvPr>
        </p:nvGraphicFramePr>
        <p:xfrm>
          <a:off x="7667164" y="1951016"/>
          <a:ext cx="3784150" cy="476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01E2FED8-4528-2B56-8FC0-A180AFE3842E}"/>
              </a:ext>
            </a:extLst>
          </p:cNvPr>
          <p:cNvGrpSpPr/>
          <p:nvPr/>
        </p:nvGrpSpPr>
        <p:grpSpPr>
          <a:xfrm>
            <a:off x="7344052" y="1825478"/>
            <a:ext cx="569102" cy="4686343"/>
            <a:chOff x="6872340" y="1151347"/>
            <a:chExt cx="569102" cy="468634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3B7BFFB-2F61-EB60-A0FA-8CD22B76F515}"/>
                </a:ext>
              </a:extLst>
            </p:cNvPr>
            <p:cNvGrpSpPr/>
            <p:nvPr/>
          </p:nvGrpSpPr>
          <p:grpSpPr>
            <a:xfrm>
              <a:off x="6981542" y="1478757"/>
              <a:ext cx="349200" cy="321468"/>
              <a:chOff x="4061584" y="1250157"/>
              <a:chExt cx="354841" cy="321468"/>
            </a:xfrm>
          </p:grpSpPr>
          <p:sp>
            <p:nvSpPr>
              <p:cNvPr id="44" name="Diagrama de flujo: proceso 43">
                <a:extLst>
                  <a:ext uri="{FF2B5EF4-FFF2-40B4-BE49-F238E27FC236}">
                    <a16:creationId xmlns:a16="http://schemas.microsoft.com/office/drawing/2014/main" id="{0F88C0F8-7570-3E7F-C2D4-4C2D757B8377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49611B17-34CA-6CD9-EEA9-46DD05352294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2DD00B1-32C7-2959-4E46-DCEC5E6CE3CF}"/>
                </a:ext>
              </a:extLst>
            </p:cNvPr>
            <p:cNvGrpSpPr/>
            <p:nvPr/>
          </p:nvGrpSpPr>
          <p:grpSpPr>
            <a:xfrm>
              <a:off x="6981542" y="1927364"/>
              <a:ext cx="349200" cy="321468"/>
              <a:chOff x="4061584" y="1250157"/>
              <a:chExt cx="354841" cy="321468"/>
            </a:xfrm>
          </p:grpSpPr>
          <p:sp>
            <p:nvSpPr>
              <p:cNvPr id="42" name="Diagrama de flujo: proceso 41">
                <a:extLst>
                  <a:ext uri="{FF2B5EF4-FFF2-40B4-BE49-F238E27FC236}">
                    <a16:creationId xmlns:a16="http://schemas.microsoft.com/office/drawing/2014/main" id="{B35464C9-4F19-F1D0-D42F-2BCC3AFFF16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+7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B17D0436-9A99-1DCA-50AD-6AE6CE9E1F8E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BA3D47-97F3-729B-9EC6-424B826D056A}"/>
                </a:ext>
              </a:extLst>
            </p:cNvPr>
            <p:cNvGrpSpPr/>
            <p:nvPr/>
          </p:nvGrpSpPr>
          <p:grpSpPr>
            <a:xfrm>
              <a:off x="6981542" y="2375971"/>
              <a:ext cx="349200" cy="321468"/>
              <a:chOff x="4061584" y="1250157"/>
              <a:chExt cx="354841" cy="321468"/>
            </a:xfrm>
          </p:grpSpPr>
          <p:sp>
            <p:nvSpPr>
              <p:cNvPr id="40" name="Diagrama de flujo: proceso 39">
                <a:extLst>
                  <a:ext uri="{FF2B5EF4-FFF2-40B4-BE49-F238E27FC236}">
                    <a16:creationId xmlns:a16="http://schemas.microsoft.com/office/drawing/2014/main" id="{74571C63-F6A9-7DBE-2AFE-620754D3FD1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41" name="Diagrama de flujo: proceso 40">
                <a:extLst>
                  <a:ext uri="{FF2B5EF4-FFF2-40B4-BE49-F238E27FC236}">
                    <a16:creationId xmlns:a16="http://schemas.microsoft.com/office/drawing/2014/main" id="{4ABEDEE6-C7CE-BA8E-550B-D21B995C3EDD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8F647DA-DBE4-CB47-1CFC-370BC787765E}"/>
                </a:ext>
              </a:extLst>
            </p:cNvPr>
            <p:cNvGrpSpPr/>
            <p:nvPr/>
          </p:nvGrpSpPr>
          <p:grpSpPr>
            <a:xfrm>
              <a:off x="6981542" y="2824578"/>
              <a:ext cx="349200" cy="321468"/>
              <a:chOff x="4061584" y="1250157"/>
              <a:chExt cx="354841" cy="321468"/>
            </a:xfrm>
          </p:grpSpPr>
          <p:sp>
            <p:nvSpPr>
              <p:cNvPr id="38" name="Diagrama de flujo: proceso 37">
                <a:extLst>
                  <a:ext uri="{FF2B5EF4-FFF2-40B4-BE49-F238E27FC236}">
                    <a16:creationId xmlns:a16="http://schemas.microsoft.com/office/drawing/2014/main" id="{AFFAAA60-5E4F-E2D6-A726-D86F64F87678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-5</a:t>
                </a: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87B1E0F6-1002-6D51-B16E-EA4A4906C423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018B372-BF4A-394D-CA22-2C774174D4FA}"/>
                </a:ext>
              </a:extLst>
            </p:cNvPr>
            <p:cNvGrpSpPr/>
            <p:nvPr/>
          </p:nvGrpSpPr>
          <p:grpSpPr>
            <a:xfrm>
              <a:off x="6981542" y="3273185"/>
              <a:ext cx="349200" cy="321468"/>
              <a:chOff x="4061584" y="1250157"/>
              <a:chExt cx="354841" cy="321468"/>
            </a:xfrm>
          </p:grpSpPr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DFB81F43-A338-1769-0FBD-C31A423163A5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+3</a:t>
                </a:r>
              </a:p>
            </p:txBody>
          </p:sp>
          <p:sp>
            <p:nvSpPr>
              <p:cNvPr id="37" name="Diagrama de flujo: proceso 36">
                <a:extLst>
                  <a:ext uri="{FF2B5EF4-FFF2-40B4-BE49-F238E27FC236}">
                    <a16:creationId xmlns:a16="http://schemas.microsoft.com/office/drawing/2014/main" id="{2C33C8E9-CA74-FDC5-24F9-4A8316E07061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5D57392-3A55-6638-58F1-521F9B9B49E3}"/>
                </a:ext>
              </a:extLst>
            </p:cNvPr>
            <p:cNvGrpSpPr/>
            <p:nvPr/>
          </p:nvGrpSpPr>
          <p:grpSpPr>
            <a:xfrm>
              <a:off x="6981542" y="3721792"/>
              <a:ext cx="349200" cy="321468"/>
              <a:chOff x="4061584" y="1250157"/>
              <a:chExt cx="354841" cy="321468"/>
            </a:xfrm>
          </p:grpSpPr>
          <p:sp>
            <p:nvSpPr>
              <p:cNvPr id="34" name="Diagrama de flujo: proceso 33">
                <a:extLst>
                  <a:ext uri="{FF2B5EF4-FFF2-40B4-BE49-F238E27FC236}">
                    <a16:creationId xmlns:a16="http://schemas.microsoft.com/office/drawing/2014/main" id="{B6F22984-5D72-607E-9BB6-2B614001209B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+1</a:t>
                </a:r>
              </a:p>
            </p:txBody>
          </p:sp>
          <p:sp>
            <p:nvSpPr>
              <p:cNvPr id="35" name="Diagrama de flujo: proceso 34">
                <a:extLst>
                  <a:ext uri="{FF2B5EF4-FFF2-40B4-BE49-F238E27FC236}">
                    <a16:creationId xmlns:a16="http://schemas.microsoft.com/office/drawing/2014/main" id="{DACEFC14-21BC-571B-76C0-665216889B6A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355EA3E-DBC8-D47B-8E6A-DD10FD6368DB}"/>
                </a:ext>
              </a:extLst>
            </p:cNvPr>
            <p:cNvGrpSpPr/>
            <p:nvPr/>
          </p:nvGrpSpPr>
          <p:grpSpPr>
            <a:xfrm>
              <a:off x="6981542" y="4170399"/>
              <a:ext cx="349200" cy="321468"/>
              <a:chOff x="4061584" y="1250157"/>
              <a:chExt cx="354841" cy="321468"/>
            </a:xfrm>
          </p:grpSpPr>
          <p:sp>
            <p:nvSpPr>
              <p:cNvPr id="32" name="Diagrama de flujo: proceso 31">
                <a:extLst>
                  <a:ext uri="{FF2B5EF4-FFF2-40B4-BE49-F238E27FC236}">
                    <a16:creationId xmlns:a16="http://schemas.microsoft.com/office/drawing/2014/main" id="{6AD966EF-C814-2E6E-2E54-1868C9317046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CDFE97B8-E3A8-EAA3-34A1-E60918026A7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070692F-546B-5493-B52C-D7C458D819C4}"/>
                </a:ext>
              </a:extLst>
            </p:cNvPr>
            <p:cNvGrpSpPr/>
            <p:nvPr/>
          </p:nvGrpSpPr>
          <p:grpSpPr>
            <a:xfrm>
              <a:off x="6981542" y="4619006"/>
              <a:ext cx="349200" cy="321468"/>
              <a:chOff x="4061584" y="1250157"/>
              <a:chExt cx="354841" cy="321468"/>
            </a:xfrm>
          </p:grpSpPr>
          <p:sp>
            <p:nvSpPr>
              <p:cNvPr id="30" name="Diagrama de flujo: proceso 29">
                <a:extLst>
                  <a:ext uri="{FF2B5EF4-FFF2-40B4-BE49-F238E27FC236}">
                    <a16:creationId xmlns:a16="http://schemas.microsoft.com/office/drawing/2014/main" id="{9F979411-D37E-D8E7-F85D-AACFB02EFDF2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31" name="Diagrama de flujo: proceso 30">
                <a:extLst>
                  <a:ext uri="{FF2B5EF4-FFF2-40B4-BE49-F238E27FC236}">
                    <a16:creationId xmlns:a16="http://schemas.microsoft.com/office/drawing/2014/main" id="{1C424272-EC24-BAEB-0415-B38CE3B5D888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upo 22" hidden="1">
              <a:extLst>
                <a:ext uri="{FF2B5EF4-FFF2-40B4-BE49-F238E27FC236}">
                  <a16:creationId xmlns:a16="http://schemas.microsoft.com/office/drawing/2014/main" id="{5B1AE12F-EFB3-04D9-FAB6-E8FE8BE38D42}"/>
                </a:ext>
              </a:extLst>
            </p:cNvPr>
            <p:cNvGrpSpPr/>
            <p:nvPr/>
          </p:nvGrpSpPr>
          <p:grpSpPr>
            <a:xfrm>
              <a:off x="6981542" y="5067613"/>
              <a:ext cx="349200" cy="321468"/>
              <a:chOff x="4061584" y="1250157"/>
              <a:chExt cx="354841" cy="321468"/>
            </a:xfrm>
          </p:grpSpPr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C202F3CD-C812-6B68-2CBA-0B22BCA3DD59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-1</a:t>
                </a: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C4DB1C7-157D-DAEE-506B-160024C238F7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upo 23" hidden="1">
              <a:extLst>
                <a:ext uri="{FF2B5EF4-FFF2-40B4-BE49-F238E27FC236}">
                  <a16:creationId xmlns:a16="http://schemas.microsoft.com/office/drawing/2014/main" id="{42B65FE4-E97A-35CB-E5D5-5AD374EDB9D5}"/>
                </a:ext>
              </a:extLst>
            </p:cNvPr>
            <p:cNvGrpSpPr/>
            <p:nvPr/>
          </p:nvGrpSpPr>
          <p:grpSpPr>
            <a:xfrm>
              <a:off x="6981542" y="5516222"/>
              <a:ext cx="349200" cy="321468"/>
              <a:chOff x="4061584" y="1250157"/>
              <a:chExt cx="354841" cy="321468"/>
            </a:xfrm>
          </p:grpSpPr>
          <p:sp>
            <p:nvSpPr>
              <p:cNvPr id="26" name="Diagrama de flujo: proceso 25">
                <a:extLst>
                  <a:ext uri="{FF2B5EF4-FFF2-40B4-BE49-F238E27FC236}">
                    <a16:creationId xmlns:a16="http://schemas.microsoft.com/office/drawing/2014/main" id="{01EEBA30-AF4E-FA52-8742-5243FB8BFAEA}"/>
                  </a:ext>
                </a:extLst>
              </p:cNvPr>
              <p:cNvSpPr/>
              <p:nvPr/>
            </p:nvSpPr>
            <p:spPr>
              <a:xfrm>
                <a:off x="4061584" y="1250157"/>
                <a:ext cx="354841" cy="321468"/>
              </a:xfrm>
              <a:prstGeom prst="flowChartProcess">
                <a:avLst/>
              </a:prstGeom>
              <a:noFill/>
              <a:ln>
                <a:solidFill>
                  <a:srgbClr val="ECEF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+mj-lt"/>
                  </a:rPr>
                  <a:t>+2</a:t>
                </a: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1D2674FB-1FBF-E4BE-361B-A7C62D90CB6F}"/>
                  </a:ext>
                </a:extLst>
              </p:cNvPr>
              <p:cNvSpPr/>
              <p:nvPr/>
            </p:nvSpPr>
            <p:spPr>
              <a:xfrm>
                <a:off x="4355891" y="1507994"/>
                <a:ext cx="57600" cy="5743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Diagrama de flujo: proceso 24">
              <a:extLst>
                <a:ext uri="{FF2B5EF4-FFF2-40B4-BE49-F238E27FC236}">
                  <a16:creationId xmlns:a16="http://schemas.microsoft.com/office/drawing/2014/main" id="{90F52FBA-E241-FC7A-0C08-32F0A937DEFF}"/>
                </a:ext>
              </a:extLst>
            </p:cNvPr>
            <p:cNvSpPr/>
            <p:nvPr/>
          </p:nvSpPr>
          <p:spPr>
            <a:xfrm>
              <a:off x="6872340" y="1151347"/>
              <a:ext cx="569102" cy="32146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Var (pp)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28DD671-CD21-BA17-619C-94B5877E901C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Con11.2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A89440-9E9E-D216-CB63-EB1EC83C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43CC183-98F8-9639-F7C4-2DC76C2CD337}"/>
              </a:ext>
            </a:extLst>
          </p:cNvPr>
          <p:cNvGrpSpPr/>
          <p:nvPr/>
        </p:nvGrpSpPr>
        <p:grpSpPr>
          <a:xfrm>
            <a:off x="4127270" y="3097287"/>
            <a:ext cx="1770002" cy="493797"/>
            <a:chOff x="9308263" y="3100094"/>
            <a:chExt cx="1770002" cy="49379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6009B12-F2D5-B2BC-CD17-32BB5B1D6D06}"/>
                </a:ext>
              </a:extLst>
            </p:cNvPr>
            <p:cNvSpPr txBox="1"/>
            <p:nvPr/>
          </p:nvSpPr>
          <p:spPr>
            <a:xfrm>
              <a:off x="9308263" y="3132226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37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%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2997E2F9-A480-9C4F-CFA5-47199F465D4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79" y="3192666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5EA207B-E829-AA94-C6E8-5344210B4D59}"/>
                </a:ext>
              </a:extLst>
            </p:cNvPr>
            <p:cNvSpPr txBox="1"/>
            <p:nvPr/>
          </p:nvSpPr>
          <p:spPr>
            <a:xfrm>
              <a:off x="10373217" y="3259345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(</a:t>
              </a:r>
              <a:r>
                <a:rPr lang="es-ES" sz="600" dirty="0" err="1">
                  <a:solidFill>
                    <a:schemeClr val="bg1"/>
                  </a:solidFill>
                  <a:latin typeface="+mj-lt"/>
                </a:rPr>
                <a:t>pp</a:t>
              </a:r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)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BD77530-E25E-9F56-74BC-DC82FCA045B3}"/>
                </a:ext>
              </a:extLst>
            </p:cNvPr>
            <p:cNvSpPr txBox="1"/>
            <p:nvPr/>
          </p:nvSpPr>
          <p:spPr>
            <a:xfrm>
              <a:off x="10436945" y="3100094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-1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46" name="Diagrama de flujo: proceso 45">
              <a:extLst>
                <a:ext uri="{FF2B5EF4-FFF2-40B4-BE49-F238E27FC236}">
                  <a16:creationId xmlns:a16="http://schemas.microsoft.com/office/drawing/2014/main" id="{4297A9EB-EC1B-DB44-7512-DF280DFD7294}"/>
                </a:ext>
              </a:extLst>
            </p:cNvPr>
            <p:cNvSpPr/>
            <p:nvPr/>
          </p:nvSpPr>
          <p:spPr>
            <a:xfrm flipH="1">
              <a:off x="10334071" y="3191239"/>
              <a:ext cx="84906" cy="84906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4C14355A-646A-3312-8F64-0F3DE9C56CA8}"/>
              </a:ext>
            </a:extLst>
          </p:cNvPr>
          <p:cNvGrpSpPr/>
          <p:nvPr/>
        </p:nvGrpSpPr>
        <p:grpSpPr>
          <a:xfrm>
            <a:off x="2728594" y="2712551"/>
            <a:ext cx="1775382" cy="1776472"/>
            <a:chOff x="8591746" y="2730598"/>
            <a:chExt cx="1775382" cy="1776472"/>
          </a:xfrm>
        </p:grpSpPr>
        <p:grpSp>
          <p:nvGrpSpPr>
            <p:cNvPr id="55" name="Google Shape;1304;p48">
              <a:extLst>
                <a:ext uri="{FF2B5EF4-FFF2-40B4-BE49-F238E27FC236}">
                  <a16:creationId xmlns:a16="http://schemas.microsoft.com/office/drawing/2014/main" id="{4C1BC7D1-B456-EADE-D569-A64C437BF58E}"/>
                </a:ext>
              </a:extLst>
            </p:cNvPr>
            <p:cNvGrpSpPr/>
            <p:nvPr/>
          </p:nvGrpSpPr>
          <p:grpSpPr>
            <a:xfrm>
              <a:off x="8591746" y="2730598"/>
              <a:ext cx="1775382" cy="1776472"/>
              <a:chOff x="4417146" y="5594633"/>
              <a:chExt cx="510246" cy="510557"/>
            </a:xfrm>
          </p:grpSpPr>
          <p:sp>
            <p:nvSpPr>
              <p:cNvPr id="58" name="Google Shape;1310;p48">
                <a:extLst>
                  <a:ext uri="{FF2B5EF4-FFF2-40B4-BE49-F238E27FC236}">
                    <a16:creationId xmlns:a16="http://schemas.microsoft.com/office/drawing/2014/main" id="{BB7B41DE-A47C-27D3-817E-3D78E7BE0409}"/>
                  </a:ext>
                </a:extLst>
              </p:cNvPr>
              <p:cNvSpPr/>
              <p:nvPr/>
            </p:nvSpPr>
            <p:spPr>
              <a:xfrm>
                <a:off x="4417146" y="5594633"/>
                <a:ext cx="235200" cy="2355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1;p48">
                <a:extLst>
                  <a:ext uri="{FF2B5EF4-FFF2-40B4-BE49-F238E27FC236}">
                    <a16:creationId xmlns:a16="http://schemas.microsoft.com/office/drawing/2014/main" id="{CC1F4734-46F2-571D-74D8-3B753F931DD0}"/>
                  </a:ext>
                </a:extLst>
              </p:cNvPr>
              <p:cNvSpPr/>
              <p:nvPr/>
            </p:nvSpPr>
            <p:spPr>
              <a:xfrm>
                <a:off x="4691892" y="5869690"/>
                <a:ext cx="235500" cy="23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18;p48">
                <a:extLst>
                  <a:ext uri="{FF2B5EF4-FFF2-40B4-BE49-F238E27FC236}">
                    <a16:creationId xmlns:a16="http://schemas.microsoft.com/office/drawing/2014/main" id="{588A567D-431D-3D08-560B-3DC7E2B4F784}"/>
                  </a:ext>
                </a:extLst>
              </p:cNvPr>
              <p:cNvSpPr/>
              <p:nvPr/>
            </p:nvSpPr>
            <p:spPr>
              <a:xfrm>
                <a:off x="4585167" y="5762654"/>
                <a:ext cx="174244" cy="1745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4" y="143"/>
                      <a:pt x="128" y="217"/>
                    </a:cubicBezTo>
                    <a:cubicBezTo>
                      <a:pt x="144" y="176"/>
                      <a:pt x="176" y="144"/>
                      <a:pt x="217" y="128"/>
                    </a:cubicBezTo>
                    <a:cubicBezTo>
                      <a:pt x="143" y="114"/>
                      <a:pt x="102" y="74"/>
                      <a:pt x="89" y="0"/>
                    </a:cubicBezTo>
                    <a:cubicBezTo>
                      <a:pt x="73" y="40"/>
                      <a:pt x="40" y="73"/>
                      <a:pt x="0" y="8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" name="Gráfico 49">
              <a:extLst>
                <a:ext uri="{FF2B5EF4-FFF2-40B4-BE49-F238E27FC236}">
                  <a16:creationId xmlns:a16="http://schemas.microsoft.com/office/drawing/2014/main" id="{1471439B-5E53-40C2-BD93-E2E985B5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199" y="2924316"/>
              <a:ext cx="399352" cy="399352"/>
            </a:xfrm>
            <a:prstGeom prst="rect">
              <a:avLst/>
            </a:prstGeom>
          </p:spPr>
        </p:pic>
        <p:pic>
          <p:nvPicPr>
            <p:cNvPr id="57" name="Gráfico 49">
              <a:extLst>
                <a:ext uri="{FF2B5EF4-FFF2-40B4-BE49-F238E27FC236}">
                  <a16:creationId xmlns:a16="http://schemas.microsoft.com/office/drawing/2014/main" id="{CD19FF45-5DB6-9AF0-C485-4205FEE59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4439" y="3896958"/>
              <a:ext cx="404478" cy="40447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B848A69D-2EE5-3F79-FB67-587F5BC0544A}"/>
              </a:ext>
            </a:extLst>
          </p:cNvPr>
          <p:cNvGrpSpPr/>
          <p:nvPr/>
        </p:nvGrpSpPr>
        <p:grpSpPr>
          <a:xfrm>
            <a:off x="1548314" y="4075068"/>
            <a:ext cx="1772383" cy="491995"/>
            <a:chOff x="7922525" y="2268168"/>
            <a:chExt cx="1772383" cy="491995"/>
          </a:xfrm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EC96E8E1-B3BE-2EBA-D01F-A715AF38B525}"/>
                </a:ext>
              </a:extLst>
            </p:cNvPr>
            <p:cNvSpPr txBox="1"/>
            <p:nvPr/>
          </p:nvSpPr>
          <p:spPr>
            <a:xfrm>
              <a:off x="7922525" y="2298498"/>
              <a:ext cx="9839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r"/>
              <a:r>
                <a:rPr lang="es-ES" sz="2400" b="1" dirty="0">
                  <a:solidFill>
                    <a:schemeClr val="accent2"/>
                  </a:solidFill>
                  <a:latin typeface="+mj-lt"/>
                </a:rPr>
                <a:t>255</a:t>
              </a:r>
              <a:r>
                <a:rPr lang="es-ES" sz="1400" b="1" dirty="0">
                  <a:solidFill>
                    <a:schemeClr val="accent2"/>
                  </a:solidFill>
                  <a:latin typeface="+mj-lt"/>
                </a:rPr>
                <a:t>€</a:t>
              </a:r>
              <a:endParaRPr lang="es-ES" sz="3600" b="1" baseline="20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CB81D2E7-8628-BA30-4820-44BB88895072}"/>
                </a:ext>
              </a:extLst>
            </p:cNvPr>
            <p:cNvCxnSpPr>
              <a:cxnSpLocks/>
            </p:cNvCxnSpPr>
            <p:nvPr/>
          </p:nvCxnSpPr>
          <p:spPr>
            <a:xfrm>
              <a:off x="8947722" y="2358938"/>
              <a:ext cx="0" cy="298335"/>
            </a:xfrm>
            <a:prstGeom prst="line">
              <a:avLst/>
            </a:prstGeom>
            <a:ln w="6350">
              <a:solidFill>
                <a:srgbClr val="9C9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56192042-2B22-3525-7915-D3373F805D59}"/>
                </a:ext>
              </a:extLst>
            </p:cNvPr>
            <p:cNvSpPr txBox="1"/>
            <p:nvPr/>
          </p:nvSpPr>
          <p:spPr>
            <a:xfrm>
              <a:off x="8989860" y="2425617"/>
              <a:ext cx="705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Var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+mj-lt"/>
                </a:rPr>
                <a:t>25/24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951F0022-48A1-5662-0416-A588A0DFA0B2}"/>
                </a:ext>
              </a:extLst>
            </p:cNvPr>
            <p:cNvSpPr txBox="1"/>
            <p:nvPr/>
          </p:nvSpPr>
          <p:spPr>
            <a:xfrm>
              <a:off x="9085239" y="2268168"/>
              <a:ext cx="418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>
              <a:spAutoFit/>
            </a:bodyPr>
            <a:lstStyle/>
            <a:p>
              <a:r>
                <a:rPr lang="es-ES" sz="1400" dirty="0">
                  <a:solidFill>
                    <a:srgbClr val="404040"/>
                  </a:solidFill>
                  <a:latin typeface="+mj-lt"/>
                </a:rPr>
                <a:t>+5%</a:t>
              </a:r>
              <a:endParaRPr lang="es-ES" sz="1400" baseline="20000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66" name="Diagrama de flujo: proceso 65">
              <a:extLst>
                <a:ext uri="{FF2B5EF4-FFF2-40B4-BE49-F238E27FC236}">
                  <a16:creationId xmlns:a16="http://schemas.microsoft.com/office/drawing/2014/main" id="{0216463E-A116-A66C-F1D3-41519FF1804C}"/>
                </a:ext>
              </a:extLst>
            </p:cNvPr>
            <p:cNvSpPr/>
            <p:nvPr/>
          </p:nvSpPr>
          <p:spPr>
            <a:xfrm flipH="1">
              <a:off x="8954683" y="2357511"/>
              <a:ext cx="84906" cy="84906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87EB493D-14E3-78E3-67FE-5ED85C8E7B9B}"/>
              </a:ext>
            </a:extLst>
          </p:cNvPr>
          <p:cNvGrpSpPr/>
          <p:nvPr/>
        </p:nvGrpSpPr>
        <p:grpSpPr>
          <a:xfrm>
            <a:off x="3155439" y="2842444"/>
            <a:ext cx="2449345" cy="307777"/>
            <a:chOff x="8986844" y="2860491"/>
            <a:chExt cx="2449345" cy="307777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BC7E2EBC-53D2-089A-30C5-BDC23918ED46}"/>
                </a:ext>
              </a:extLst>
            </p:cNvPr>
            <p:cNvSpPr txBox="1"/>
            <p:nvPr/>
          </p:nvSpPr>
          <p:spPr>
            <a:xfrm>
              <a:off x="8986844" y="2860491"/>
              <a:ext cx="242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COMPRA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29244E45-D9EB-E1F4-E673-66204F8DDC3E}"/>
                </a:ext>
              </a:extLst>
            </p:cNvPr>
            <p:cNvCxnSpPr>
              <a:cxnSpLocks/>
            </p:cNvCxnSpPr>
            <p:nvPr/>
          </p:nvCxnSpPr>
          <p:spPr>
            <a:xfrm>
              <a:off x="9335092" y="3139867"/>
              <a:ext cx="2101097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84D88B4-5B05-0976-F9EB-74E0720C8BB1}"/>
                </a:ext>
              </a:extLst>
            </p:cNvPr>
            <p:cNvSpPr/>
            <p:nvPr/>
          </p:nvSpPr>
          <p:spPr>
            <a:xfrm>
              <a:off x="11353997" y="3093829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882068F2-0CE7-88EF-CC7A-C1EA2D3DABF2}"/>
              </a:ext>
            </a:extLst>
          </p:cNvPr>
          <p:cNvGrpSpPr/>
          <p:nvPr/>
        </p:nvGrpSpPr>
        <p:grpSpPr>
          <a:xfrm>
            <a:off x="1838617" y="3818423"/>
            <a:ext cx="1951130" cy="307777"/>
            <a:chOff x="7723362" y="3836470"/>
            <a:chExt cx="1951130" cy="307777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EA116539-B600-87EF-D73D-F72130128087}"/>
                </a:ext>
              </a:extLst>
            </p:cNvPr>
            <p:cNvSpPr txBox="1"/>
            <p:nvPr/>
          </p:nvSpPr>
          <p:spPr>
            <a:xfrm>
              <a:off x="7743664" y="3836470"/>
              <a:ext cx="19308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INTENCIÓN DE GASTO</a:t>
              </a:r>
              <a:endParaRPr lang="es-ES" sz="1400" b="1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2E15108D-4065-A56B-3ADB-F7BAA5800606}"/>
                </a:ext>
              </a:extLst>
            </p:cNvPr>
            <p:cNvCxnSpPr>
              <a:cxnSpLocks/>
            </p:cNvCxnSpPr>
            <p:nvPr/>
          </p:nvCxnSpPr>
          <p:spPr>
            <a:xfrm>
              <a:off x="7726202" y="4116294"/>
              <a:ext cx="1874852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EB6C4015-7F12-2DD6-1503-16AD28C848C1}"/>
                </a:ext>
              </a:extLst>
            </p:cNvPr>
            <p:cNvSpPr/>
            <p:nvPr/>
          </p:nvSpPr>
          <p:spPr>
            <a:xfrm>
              <a:off x="7723362" y="4070256"/>
              <a:ext cx="71700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538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0798F4B-06E3-4EC0-89DF-EE49E203C0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7A066C-6FCC-8727-816D-7625D33B9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24400" y="-895351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Portada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C56948F-2469-2D06-E833-8A1D3FE38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639" y="-973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E48E8B-83E3-7A1F-BD0D-50AA1CE93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2" y="303828"/>
            <a:ext cx="2112317" cy="914339"/>
          </a:xfrm>
          <a:prstGeom prst="rect">
            <a:avLst/>
          </a:prstGeom>
          <a:blipFill dpi="0" rotWithShape="1">
            <a:blip r:embed="rId6">
              <a:alphaModFix amt="16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8BFDEE3F-AB68-AE2C-F736-5DA8951300BB}"/>
              </a:ext>
            </a:extLst>
          </p:cNvPr>
          <p:cNvSpPr/>
          <p:nvPr/>
        </p:nvSpPr>
        <p:spPr>
          <a:xfrm>
            <a:off x="-5961493" y="5855565"/>
            <a:ext cx="5961493" cy="446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BFE2D97-403F-F5BB-B8F5-EABF14B2264C}"/>
              </a:ext>
            </a:extLst>
          </p:cNvPr>
          <p:cNvSpPr/>
          <p:nvPr/>
        </p:nvSpPr>
        <p:spPr>
          <a:xfrm>
            <a:off x="-3258832" y="5061721"/>
            <a:ext cx="3764280" cy="446940"/>
          </a:xfrm>
          <a:prstGeom prst="rect">
            <a:avLst/>
          </a:prstGeom>
          <a:solidFill>
            <a:srgbClr val="F1B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Diagrama de flujo: proceso 35">
            <a:extLst>
              <a:ext uri="{FF2B5EF4-FFF2-40B4-BE49-F238E27FC236}">
                <a16:creationId xmlns:a16="http://schemas.microsoft.com/office/drawing/2014/main" id="{6D8DBB00-8A12-9135-330A-863E62B7BA03}"/>
              </a:ext>
            </a:extLst>
          </p:cNvPr>
          <p:cNvSpPr/>
          <p:nvPr/>
        </p:nvSpPr>
        <p:spPr>
          <a:xfrm>
            <a:off x="4933535" y="5904150"/>
            <a:ext cx="60105" cy="341223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69BDC776-2FDC-F311-86CE-44F36B033EDC}"/>
              </a:ext>
            </a:extLst>
          </p:cNvPr>
          <p:cNvSpPr/>
          <p:nvPr/>
        </p:nvSpPr>
        <p:spPr>
          <a:xfrm>
            <a:off x="-670344" y="5047207"/>
            <a:ext cx="4602372" cy="488972"/>
          </a:xfrm>
          <a:custGeom>
            <a:avLst/>
            <a:gdLst/>
            <a:ahLst/>
            <a:cxnLst/>
            <a:rect l="l" t="t" r="r" b="b"/>
            <a:pathLst>
              <a:path w="4602372" h="488972">
                <a:moveTo>
                  <a:pt x="3337287" y="149985"/>
                </a:moveTo>
                <a:lnTo>
                  <a:pt x="3370415" y="263466"/>
                </a:lnTo>
                <a:lnTo>
                  <a:pt x="3304159" y="263466"/>
                </a:lnTo>
                <a:close/>
                <a:moveTo>
                  <a:pt x="1613262" y="149985"/>
                </a:moveTo>
                <a:lnTo>
                  <a:pt x="1646390" y="263466"/>
                </a:lnTo>
                <a:lnTo>
                  <a:pt x="1580134" y="263466"/>
                </a:lnTo>
                <a:close/>
                <a:moveTo>
                  <a:pt x="2806713" y="144302"/>
                </a:moveTo>
                <a:lnTo>
                  <a:pt x="2833866" y="144302"/>
                </a:lnTo>
                <a:cubicBezTo>
                  <a:pt x="2849676" y="143891"/>
                  <a:pt x="2861342" y="146565"/>
                  <a:pt x="2868865" y="152324"/>
                </a:cubicBezTo>
                <a:cubicBezTo>
                  <a:pt x="2876388" y="158083"/>
                  <a:pt x="2880120" y="169396"/>
                  <a:pt x="2880061" y="186263"/>
                </a:cubicBezTo>
                <a:cubicBezTo>
                  <a:pt x="2880047" y="201461"/>
                  <a:pt x="2876109" y="212407"/>
                  <a:pt x="2868248" y="219099"/>
                </a:cubicBezTo>
                <a:cubicBezTo>
                  <a:pt x="2860387" y="225791"/>
                  <a:pt x="2848691" y="229068"/>
                  <a:pt x="2833161" y="228928"/>
                </a:cubicBezTo>
                <a:cubicBezTo>
                  <a:pt x="2827827" y="228928"/>
                  <a:pt x="2823155" y="228752"/>
                  <a:pt x="2819143" y="228399"/>
                </a:cubicBezTo>
                <a:cubicBezTo>
                  <a:pt x="2815132" y="228047"/>
                  <a:pt x="2810989" y="227518"/>
                  <a:pt x="2806713" y="226812"/>
                </a:cubicBezTo>
                <a:close/>
                <a:moveTo>
                  <a:pt x="3837864" y="139721"/>
                </a:moveTo>
                <a:cubicBezTo>
                  <a:pt x="3855088" y="139162"/>
                  <a:pt x="3868412" y="145742"/>
                  <a:pt x="3877836" y="159461"/>
                </a:cubicBezTo>
                <a:cubicBezTo>
                  <a:pt x="3887260" y="173179"/>
                  <a:pt x="3892034" y="197384"/>
                  <a:pt x="3892159" y="232077"/>
                </a:cubicBezTo>
                <a:cubicBezTo>
                  <a:pt x="3892034" y="266954"/>
                  <a:pt x="3887260" y="291321"/>
                  <a:pt x="3877836" y="305179"/>
                </a:cubicBezTo>
                <a:cubicBezTo>
                  <a:pt x="3868412" y="319037"/>
                  <a:pt x="3855088" y="325691"/>
                  <a:pt x="3837864" y="325140"/>
                </a:cubicBezTo>
                <a:cubicBezTo>
                  <a:pt x="3821227" y="325676"/>
                  <a:pt x="3807962" y="319052"/>
                  <a:pt x="3798068" y="305267"/>
                </a:cubicBezTo>
                <a:cubicBezTo>
                  <a:pt x="3788174" y="291483"/>
                  <a:pt x="3783106" y="267321"/>
                  <a:pt x="3782864" y="232782"/>
                </a:cubicBezTo>
                <a:cubicBezTo>
                  <a:pt x="3783106" y="197752"/>
                  <a:pt x="3788174" y="173340"/>
                  <a:pt x="3798068" y="159549"/>
                </a:cubicBezTo>
                <a:cubicBezTo>
                  <a:pt x="3807962" y="145757"/>
                  <a:pt x="3821227" y="139148"/>
                  <a:pt x="3837864" y="139721"/>
                </a:cubicBezTo>
                <a:close/>
                <a:moveTo>
                  <a:pt x="2628189" y="139721"/>
                </a:moveTo>
                <a:cubicBezTo>
                  <a:pt x="2645413" y="139162"/>
                  <a:pt x="2658737" y="145742"/>
                  <a:pt x="2668161" y="159461"/>
                </a:cubicBezTo>
                <a:cubicBezTo>
                  <a:pt x="2677585" y="173179"/>
                  <a:pt x="2682359" y="197384"/>
                  <a:pt x="2682484" y="232077"/>
                </a:cubicBezTo>
                <a:cubicBezTo>
                  <a:pt x="2682359" y="266954"/>
                  <a:pt x="2677585" y="291321"/>
                  <a:pt x="2668161" y="305179"/>
                </a:cubicBezTo>
                <a:cubicBezTo>
                  <a:pt x="2658737" y="319037"/>
                  <a:pt x="2645413" y="325691"/>
                  <a:pt x="2628189" y="325140"/>
                </a:cubicBezTo>
                <a:cubicBezTo>
                  <a:pt x="2611552" y="325676"/>
                  <a:pt x="2598287" y="319052"/>
                  <a:pt x="2588393" y="305267"/>
                </a:cubicBezTo>
                <a:cubicBezTo>
                  <a:pt x="2578499" y="291483"/>
                  <a:pt x="2573431" y="267321"/>
                  <a:pt x="2573188" y="232782"/>
                </a:cubicBezTo>
                <a:cubicBezTo>
                  <a:pt x="2573431" y="197752"/>
                  <a:pt x="2578499" y="173340"/>
                  <a:pt x="2588393" y="159549"/>
                </a:cubicBezTo>
                <a:cubicBezTo>
                  <a:pt x="2598287" y="145757"/>
                  <a:pt x="2611552" y="139148"/>
                  <a:pt x="2628189" y="139721"/>
                </a:cubicBezTo>
                <a:close/>
                <a:moveTo>
                  <a:pt x="3978370" y="109104"/>
                </a:moveTo>
                <a:lnTo>
                  <a:pt x="3978370" y="355757"/>
                </a:lnTo>
                <a:lnTo>
                  <a:pt x="4015683" y="355757"/>
                </a:lnTo>
                <a:lnTo>
                  <a:pt x="4015683" y="179577"/>
                </a:lnTo>
                <a:lnTo>
                  <a:pt x="4124273" y="355757"/>
                </a:lnTo>
                <a:lnTo>
                  <a:pt x="4160882" y="355757"/>
                </a:lnTo>
                <a:lnTo>
                  <a:pt x="4160882" y="109104"/>
                </a:lnTo>
                <a:lnTo>
                  <a:pt x="4123569" y="109104"/>
                </a:lnTo>
                <a:lnTo>
                  <a:pt x="4123569" y="285637"/>
                </a:lnTo>
                <a:lnTo>
                  <a:pt x="4015331" y="109104"/>
                </a:lnTo>
                <a:close/>
                <a:moveTo>
                  <a:pt x="3664045" y="109104"/>
                </a:moveTo>
                <a:lnTo>
                  <a:pt x="3664045" y="355757"/>
                </a:lnTo>
                <a:lnTo>
                  <a:pt x="3702063" y="355757"/>
                </a:lnTo>
                <a:lnTo>
                  <a:pt x="3702063" y="109104"/>
                </a:lnTo>
                <a:close/>
                <a:moveTo>
                  <a:pt x="3315789" y="109104"/>
                </a:moveTo>
                <a:lnTo>
                  <a:pt x="3240018" y="355757"/>
                </a:lnTo>
                <a:lnTo>
                  <a:pt x="3277375" y="355757"/>
                </a:lnTo>
                <a:lnTo>
                  <a:pt x="3294291" y="297607"/>
                </a:lnTo>
                <a:lnTo>
                  <a:pt x="3380635" y="297607"/>
                </a:lnTo>
                <a:lnTo>
                  <a:pt x="3397552" y="355757"/>
                </a:lnTo>
                <a:lnTo>
                  <a:pt x="3437728" y="355757"/>
                </a:lnTo>
                <a:lnTo>
                  <a:pt x="3362309" y="109104"/>
                </a:lnTo>
                <a:close/>
                <a:moveTo>
                  <a:pt x="2982090" y="109104"/>
                </a:moveTo>
                <a:lnTo>
                  <a:pt x="2959535" y="355757"/>
                </a:lnTo>
                <a:lnTo>
                  <a:pt x="2997949" y="355757"/>
                </a:lnTo>
                <a:lnTo>
                  <a:pt x="3013456" y="176758"/>
                </a:lnTo>
                <a:lnTo>
                  <a:pt x="3070901" y="336025"/>
                </a:lnTo>
                <a:lnTo>
                  <a:pt x="3105439" y="336025"/>
                </a:lnTo>
                <a:lnTo>
                  <a:pt x="3162884" y="176758"/>
                </a:lnTo>
                <a:lnTo>
                  <a:pt x="3178391" y="355757"/>
                </a:lnTo>
                <a:lnTo>
                  <a:pt x="3216805" y="355757"/>
                </a:lnTo>
                <a:lnTo>
                  <a:pt x="3194250" y="109104"/>
                </a:lnTo>
                <a:lnTo>
                  <a:pt x="3148787" y="109104"/>
                </a:lnTo>
                <a:lnTo>
                  <a:pt x="3088170" y="272952"/>
                </a:lnTo>
                <a:lnTo>
                  <a:pt x="3027553" y="109104"/>
                </a:lnTo>
                <a:close/>
                <a:moveTo>
                  <a:pt x="2768695" y="109104"/>
                </a:moveTo>
                <a:lnTo>
                  <a:pt x="2768695" y="355757"/>
                </a:lnTo>
                <a:lnTo>
                  <a:pt x="2806713" y="355757"/>
                </a:lnTo>
                <a:lnTo>
                  <a:pt x="2806713" y="261309"/>
                </a:lnTo>
                <a:cubicBezTo>
                  <a:pt x="2810585" y="261845"/>
                  <a:pt x="2814390" y="262270"/>
                  <a:pt x="2818130" y="262585"/>
                </a:cubicBezTo>
                <a:cubicBezTo>
                  <a:pt x="2821869" y="262901"/>
                  <a:pt x="2825586" y="263062"/>
                  <a:pt x="2829282" y="263069"/>
                </a:cubicBezTo>
                <a:cubicBezTo>
                  <a:pt x="2831757" y="263069"/>
                  <a:pt x="2834211" y="262981"/>
                  <a:pt x="2836643" y="262805"/>
                </a:cubicBezTo>
                <a:cubicBezTo>
                  <a:pt x="2839075" y="262629"/>
                  <a:pt x="2841440" y="262365"/>
                  <a:pt x="2843740" y="262013"/>
                </a:cubicBezTo>
                <a:lnTo>
                  <a:pt x="2884638" y="355757"/>
                </a:lnTo>
                <a:lnTo>
                  <a:pt x="2926890" y="355757"/>
                </a:lnTo>
                <a:lnTo>
                  <a:pt x="2880413" y="253566"/>
                </a:lnTo>
                <a:cubicBezTo>
                  <a:pt x="2892067" y="249109"/>
                  <a:pt x="2901499" y="241302"/>
                  <a:pt x="2908708" y="230146"/>
                </a:cubicBezTo>
                <a:cubicBezTo>
                  <a:pt x="2915918" y="218990"/>
                  <a:pt x="2919629" y="203775"/>
                  <a:pt x="2919841" y="184500"/>
                </a:cubicBezTo>
                <a:cubicBezTo>
                  <a:pt x="2919623" y="155302"/>
                  <a:pt x="2912051" y="135291"/>
                  <a:pt x="2897125" y="124468"/>
                </a:cubicBezTo>
                <a:cubicBezTo>
                  <a:pt x="2882200" y="113644"/>
                  <a:pt x="2861231" y="108523"/>
                  <a:pt x="2834218" y="109104"/>
                </a:cubicBezTo>
                <a:close/>
                <a:moveTo>
                  <a:pt x="2368645" y="109104"/>
                </a:moveTo>
                <a:lnTo>
                  <a:pt x="2368645" y="355757"/>
                </a:lnTo>
                <a:lnTo>
                  <a:pt x="2406663" y="355757"/>
                </a:lnTo>
                <a:lnTo>
                  <a:pt x="2406663" y="253201"/>
                </a:lnTo>
                <a:lnTo>
                  <a:pt x="2490188" y="253201"/>
                </a:lnTo>
                <a:lnTo>
                  <a:pt x="2490188" y="218003"/>
                </a:lnTo>
                <a:lnTo>
                  <a:pt x="2406663" y="218003"/>
                </a:lnTo>
                <a:lnTo>
                  <a:pt x="2406663" y="144302"/>
                </a:lnTo>
                <a:lnTo>
                  <a:pt x="2504285" y="144302"/>
                </a:lnTo>
                <a:lnTo>
                  <a:pt x="2504285" y="109104"/>
                </a:lnTo>
                <a:close/>
                <a:moveTo>
                  <a:pt x="2120995" y="109104"/>
                </a:moveTo>
                <a:lnTo>
                  <a:pt x="2120995" y="355757"/>
                </a:lnTo>
                <a:lnTo>
                  <a:pt x="2158308" y="355757"/>
                </a:lnTo>
                <a:lnTo>
                  <a:pt x="2158308" y="179577"/>
                </a:lnTo>
                <a:lnTo>
                  <a:pt x="2266898" y="355757"/>
                </a:lnTo>
                <a:lnTo>
                  <a:pt x="2303507" y="355757"/>
                </a:lnTo>
                <a:lnTo>
                  <a:pt x="2303507" y="109104"/>
                </a:lnTo>
                <a:lnTo>
                  <a:pt x="2266194" y="109104"/>
                </a:lnTo>
                <a:lnTo>
                  <a:pt x="2266194" y="285637"/>
                </a:lnTo>
                <a:lnTo>
                  <a:pt x="2157956" y="109104"/>
                </a:lnTo>
                <a:close/>
                <a:moveTo>
                  <a:pt x="2025745" y="109104"/>
                </a:moveTo>
                <a:lnTo>
                  <a:pt x="2025745" y="355757"/>
                </a:lnTo>
                <a:lnTo>
                  <a:pt x="2063763" y="355757"/>
                </a:lnTo>
                <a:lnTo>
                  <a:pt x="2063763" y="109104"/>
                </a:lnTo>
                <a:close/>
                <a:moveTo>
                  <a:pt x="1591764" y="109104"/>
                </a:moveTo>
                <a:lnTo>
                  <a:pt x="1515993" y="355757"/>
                </a:lnTo>
                <a:lnTo>
                  <a:pt x="1553350" y="355757"/>
                </a:lnTo>
                <a:lnTo>
                  <a:pt x="1570266" y="297607"/>
                </a:lnTo>
                <a:lnTo>
                  <a:pt x="1656610" y="297607"/>
                </a:lnTo>
                <a:lnTo>
                  <a:pt x="1673527" y="355757"/>
                </a:lnTo>
                <a:lnTo>
                  <a:pt x="1713703" y="355757"/>
                </a:lnTo>
                <a:lnTo>
                  <a:pt x="1638284" y="109104"/>
                </a:lnTo>
                <a:close/>
                <a:moveTo>
                  <a:pt x="1258065" y="109104"/>
                </a:moveTo>
                <a:lnTo>
                  <a:pt x="1235510" y="355757"/>
                </a:lnTo>
                <a:lnTo>
                  <a:pt x="1273924" y="355757"/>
                </a:lnTo>
                <a:lnTo>
                  <a:pt x="1289431" y="176758"/>
                </a:lnTo>
                <a:lnTo>
                  <a:pt x="1346876" y="336025"/>
                </a:lnTo>
                <a:lnTo>
                  <a:pt x="1381414" y="336025"/>
                </a:lnTo>
                <a:lnTo>
                  <a:pt x="1438859" y="176758"/>
                </a:lnTo>
                <a:lnTo>
                  <a:pt x="1454366" y="355757"/>
                </a:lnTo>
                <a:lnTo>
                  <a:pt x="1492780" y="355757"/>
                </a:lnTo>
                <a:lnTo>
                  <a:pt x="1470225" y="109104"/>
                </a:lnTo>
                <a:lnTo>
                  <a:pt x="1424762" y="109104"/>
                </a:lnTo>
                <a:lnTo>
                  <a:pt x="1364145" y="272952"/>
                </a:lnTo>
                <a:lnTo>
                  <a:pt x="1303528" y="109104"/>
                </a:lnTo>
                <a:close/>
                <a:moveTo>
                  <a:pt x="3838569" y="104522"/>
                </a:moveTo>
                <a:cubicBezTo>
                  <a:pt x="3810880" y="103999"/>
                  <a:pt x="3788356" y="113669"/>
                  <a:pt x="3770994" y="133534"/>
                </a:cubicBezTo>
                <a:cubicBezTo>
                  <a:pt x="3753633" y="153399"/>
                  <a:pt x="3744682" y="186599"/>
                  <a:pt x="3744141" y="233135"/>
                </a:cubicBezTo>
                <a:cubicBezTo>
                  <a:pt x="3744682" y="279149"/>
                  <a:pt x="3753545" y="311983"/>
                  <a:pt x="3770730" y="331635"/>
                </a:cubicBezTo>
                <a:cubicBezTo>
                  <a:pt x="3787915" y="351287"/>
                  <a:pt x="3810175" y="360855"/>
                  <a:pt x="3837511" y="360339"/>
                </a:cubicBezTo>
                <a:cubicBezTo>
                  <a:pt x="3865523" y="360869"/>
                  <a:pt x="3888195" y="351272"/>
                  <a:pt x="3905527" y="331547"/>
                </a:cubicBezTo>
                <a:cubicBezTo>
                  <a:pt x="3922858" y="311821"/>
                  <a:pt x="3931780" y="278782"/>
                  <a:pt x="3932292" y="232430"/>
                </a:cubicBezTo>
                <a:cubicBezTo>
                  <a:pt x="3931824" y="186232"/>
                  <a:pt x="3923079" y="153237"/>
                  <a:pt x="3906055" y="133446"/>
                </a:cubicBezTo>
                <a:cubicBezTo>
                  <a:pt x="3889031" y="113655"/>
                  <a:pt x="3866536" y="104013"/>
                  <a:pt x="3838569" y="104522"/>
                </a:cubicBezTo>
                <a:close/>
                <a:moveTo>
                  <a:pt x="3540478" y="104522"/>
                </a:moveTo>
                <a:cubicBezTo>
                  <a:pt x="3509672" y="104138"/>
                  <a:pt x="3486692" y="113970"/>
                  <a:pt x="3471538" y="134018"/>
                </a:cubicBezTo>
                <a:cubicBezTo>
                  <a:pt x="3456385" y="154066"/>
                  <a:pt x="3448828" y="186635"/>
                  <a:pt x="3448866" y="231725"/>
                </a:cubicBezTo>
                <a:cubicBezTo>
                  <a:pt x="3449099" y="277490"/>
                  <a:pt x="3457610" y="310471"/>
                  <a:pt x="3474400" y="330666"/>
                </a:cubicBezTo>
                <a:cubicBezTo>
                  <a:pt x="3491189" y="350861"/>
                  <a:pt x="3514861" y="360752"/>
                  <a:pt x="3545414" y="360339"/>
                </a:cubicBezTo>
                <a:cubicBezTo>
                  <a:pt x="3560869" y="360148"/>
                  <a:pt x="3574290" y="358153"/>
                  <a:pt x="3585678" y="354355"/>
                </a:cubicBezTo>
                <a:cubicBezTo>
                  <a:pt x="3597066" y="350556"/>
                  <a:pt x="3606778" y="346098"/>
                  <a:pt x="3614814" y="340979"/>
                </a:cubicBezTo>
                <a:lnTo>
                  <a:pt x="3607070" y="308220"/>
                </a:lnTo>
                <a:cubicBezTo>
                  <a:pt x="3598975" y="313243"/>
                  <a:pt x="3590436" y="317297"/>
                  <a:pt x="3581453" y="320381"/>
                </a:cubicBezTo>
                <a:cubicBezTo>
                  <a:pt x="3572471" y="323466"/>
                  <a:pt x="3561986" y="325052"/>
                  <a:pt x="3549998" y="325140"/>
                </a:cubicBezTo>
                <a:cubicBezTo>
                  <a:pt x="3537026" y="325319"/>
                  <a:pt x="3525947" y="322572"/>
                  <a:pt x="3516762" y="316902"/>
                </a:cubicBezTo>
                <a:cubicBezTo>
                  <a:pt x="3507578" y="311231"/>
                  <a:pt x="3500547" y="301565"/>
                  <a:pt x="3495672" y="287905"/>
                </a:cubicBezTo>
                <a:cubicBezTo>
                  <a:pt x="3490796" y="274244"/>
                  <a:pt x="3488337" y="255517"/>
                  <a:pt x="3488293" y="231725"/>
                </a:cubicBezTo>
                <a:cubicBezTo>
                  <a:pt x="3488036" y="198434"/>
                  <a:pt x="3491812" y="174684"/>
                  <a:pt x="3499621" y="160474"/>
                </a:cubicBezTo>
                <a:cubicBezTo>
                  <a:pt x="3507429" y="146264"/>
                  <a:pt x="3520813" y="139346"/>
                  <a:pt x="3539773" y="139721"/>
                </a:cubicBezTo>
                <a:cubicBezTo>
                  <a:pt x="3554369" y="140139"/>
                  <a:pt x="3564315" y="144589"/>
                  <a:pt x="3569611" y="153071"/>
                </a:cubicBezTo>
                <a:cubicBezTo>
                  <a:pt x="3574907" y="161553"/>
                  <a:pt x="3577890" y="171556"/>
                  <a:pt x="3578558" y="183078"/>
                </a:cubicBezTo>
                <a:lnTo>
                  <a:pt x="3615166" y="178496"/>
                </a:lnTo>
                <a:cubicBezTo>
                  <a:pt x="3614852" y="156447"/>
                  <a:pt x="3608528" y="138700"/>
                  <a:pt x="3596194" y="125252"/>
                </a:cubicBezTo>
                <a:cubicBezTo>
                  <a:pt x="3583860" y="111805"/>
                  <a:pt x="3565288" y="104895"/>
                  <a:pt x="3540478" y="104522"/>
                </a:cubicBezTo>
                <a:close/>
                <a:moveTo>
                  <a:pt x="2628894" y="104522"/>
                </a:moveTo>
                <a:cubicBezTo>
                  <a:pt x="2601205" y="103999"/>
                  <a:pt x="2578680" y="113669"/>
                  <a:pt x="2561319" y="133534"/>
                </a:cubicBezTo>
                <a:cubicBezTo>
                  <a:pt x="2543958" y="153399"/>
                  <a:pt x="2535007" y="186599"/>
                  <a:pt x="2534466" y="233135"/>
                </a:cubicBezTo>
                <a:cubicBezTo>
                  <a:pt x="2535007" y="279149"/>
                  <a:pt x="2543870" y="311983"/>
                  <a:pt x="2561055" y="331635"/>
                </a:cubicBezTo>
                <a:cubicBezTo>
                  <a:pt x="2578240" y="351287"/>
                  <a:pt x="2600500" y="360855"/>
                  <a:pt x="2627836" y="360339"/>
                </a:cubicBezTo>
                <a:cubicBezTo>
                  <a:pt x="2655848" y="360869"/>
                  <a:pt x="2678520" y="351272"/>
                  <a:pt x="2695851" y="331547"/>
                </a:cubicBezTo>
                <a:cubicBezTo>
                  <a:pt x="2713183" y="311821"/>
                  <a:pt x="2722105" y="278782"/>
                  <a:pt x="2722617" y="232430"/>
                </a:cubicBezTo>
                <a:cubicBezTo>
                  <a:pt x="2722149" y="186232"/>
                  <a:pt x="2713403" y="153237"/>
                  <a:pt x="2696380" y="133446"/>
                </a:cubicBezTo>
                <a:cubicBezTo>
                  <a:pt x="2679356" y="113655"/>
                  <a:pt x="2656861" y="104013"/>
                  <a:pt x="2628894" y="104522"/>
                </a:cubicBezTo>
                <a:close/>
                <a:moveTo>
                  <a:pt x="1802704" y="104522"/>
                </a:moveTo>
                <a:cubicBezTo>
                  <a:pt x="1789355" y="104504"/>
                  <a:pt x="1777080" y="106965"/>
                  <a:pt x="1765881" y="111902"/>
                </a:cubicBezTo>
                <a:cubicBezTo>
                  <a:pt x="1754681" y="116840"/>
                  <a:pt x="1745675" y="124362"/>
                  <a:pt x="1738863" y="134468"/>
                </a:cubicBezTo>
                <a:cubicBezTo>
                  <a:pt x="1732051" y="144574"/>
                  <a:pt x="1728552" y="157370"/>
                  <a:pt x="1728365" y="172855"/>
                </a:cubicBezTo>
                <a:cubicBezTo>
                  <a:pt x="1728952" y="191587"/>
                  <a:pt x="1734826" y="206604"/>
                  <a:pt x="1745986" y="217905"/>
                </a:cubicBezTo>
                <a:cubicBezTo>
                  <a:pt x="1757147" y="229207"/>
                  <a:pt x="1770069" y="238616"/>
                  <a:pt x="1784753" y="246134"/>
                </a:cubicBezTo>
                <a:cubicBezTo>
                  <a:pt x="1799438" y="253651"/>
                  <a:pt x="1812360" y="261100"/>
                  <a:pt x="1823520" y="268479"/>
                </a:cubicBezTo>
                <a:cubicBezTo>
                  <a:pt x="1834680" y="275859"/>
                  <a:pt x="1840554" y="284993"/>
                  <a:pt x="1841141" y="295882"/>
                </a:cubicBezTo>
                <a:cubicBezTo>
                  <a:pt x="1840965" y="306200"/>
                  <a:pt x="1837527" y="313676"/>
                  <a:pt x="1830827" y="318310"/>
                </a:cubicBezTo>
                <a:cubicBezTo>
                  <a:pt x="1824126" y="322944"/>
                  <a:pt x="1815222" y="325221"/>
                  <a:pt x="1804115" y="325140"/>
                </a:cubicBezTo>
                <a:cubicBezTo>
                  <a:pt x="1792632" y="325081"/>
                  <a:pt x="1781396" y="322555"/>
                  <a:pt x="1770406" y="317561"/>
                </a:cubicBezTo>
                <a:cubicBezTo>
                  <a:pt x="1759416" y="312567"/>
                  <a:pt x="1749861" y="305458"/>
                  <a:pt x="1741742" y="296234"/>
                </a:cubicBezTo>
                <a:lnTo>
                  <a:pt x="1722726" y="325140"/>
                </a:lnTo>
                <a:cubicBezTo>
                  <a:pt x="1731852" y="335692"/>
                  <a:pt x="1743268" y="344155"/>
                  <a:pt x="1756976" y="350527"/>
                </a:cubicBezTo>
                <a:cubicBezTo>
                  <a:pt x="1770683" y="356899"/>
                  <a:pt x="1785808" y="360170"/>
                  <a:pt x="1802351" y="360339"/>
                </a:cubicBezTo>
                <a:cubicBezTo>
                  <a:pt x="1825800" y="360340"/>
                  <a:pt x="1844551" y="354618"/>
                  <a:pt x="1858602" y="343173"/>
                </a:cubicBezTo>
                <a:cubicBezTo>
                  <a:pt x="1872654" y="331728"/>
                  <a:pt x="1879858" y="314555"/>
                  <a:pt x="1880216" y="291652"/>
                </a:cubicBezTo>
                <a:cubicBezTo>
                  <a:pt x="1879915" y="277433"/>
                  <a:pt x="1875993" y="265614"/>
                  <a:pt x="1868451" y="256195"/>
                </a:cubicBezTo>
                <a:cubicBezTo>
                  <a:pt x="1860909" y="246776"/>
                  <a:pt x="1851557" y="238775"/>
                  <a:pt x="1840395" y="232193"/>
                </a:cubicBezTo>
                <a:cubicBezTo>
                  <a:pt x="1829233" y="225611"/>
                  <a:pt x="1818071" y="219466"/>
                  <a:pt x="1806909" y="213758"/>
                </a:cubicBezTo>
                <a:cubicBezTo>
                  <a:pt x="1795747" y="208050"/>
                  <a:pt x="1786395" y="201798"/>
                  <a:pt x="1778853" y="195001"/>
                </a:cubicBezTo>
                <a:cubicBezTo>
                  <a:pt x="1771311" y="188205"/>
                  <a:pt x="1767389" y="179883"/>
                  <a:pt x="1767088" y="170035"/>
                </a:cubicBezTo>
                <a:cubicBezTo>
                  <a:pt x="1767367" y="159519"/>
                  <a:pt x="1770864" y="151822"/>
                  <a:pt x="1777579" y="146946"/>
                </a:cubicBezTo>
                <a:cubicBezTo>
                  <a:pt x="1784293" y="142070"/>
                  <a:pt x="1792551" y="139662"/>
                  <a:pt x="1802351" y="139721"/>
                </a:cubicBezTo>
                <a:cubicBezTo>
                  <a:pt x="1817221" y="140146"/>
                  <a:pt x="1827153" y="144494"/>
                  <a:pt x="1832149" y="152763"/>
                </a:cubicBezTo>
                <a:cubicBezTo>
                  <a:pt x="1837145" y="161032"/>
                  <a:pt x="1840025" y="170667"/>
                  <a:pt x="1840789" y="181668"/>
                </a:cubicBezTo>
                <a:lnTo>
                  <a:pt x="1877749" y="175675"/>
                </a:lnTo>
                <a:cubicBezTo>
                  <a:pt x="1877209" y="164698"/>
                  <a:pt x="1874613" y="153797"/>
                  <a:pt x="1869964" y="142971"/>
                </a:cubicBezTo>
                <a:cubicBezTo>
                  <a:pt x="1865314" y="132146"/>
                  <a:pt x="1857629" y="123102"/>
                  <a:pt x="1846909" y="115841"/>
                </a:cubicBezTo>
                <a:cubicBezTo>
                  <a:pt x="1836189" y="108579"/>
                  <a:pt x="1821454" y="104806"/>
                  <a:pt x="1802704" y="104522"/>
                </a:cubicBezTo>
                <a:close/>
                <a:moveTo>
                  <a:pt x="3854782" y="34389"/>
                </a:moveTo>
                <a:lnTo>
                  <a:pt x="3820265" y="90029"/>
                </a:lnTo>
                <a:lnTo>
                  <a:pt x="3853021" y="90029"/>
                </a:lnTo>
                <a:lnTo>
                  <a:pt x="3893877" y="34389"/>
                </a:lnTo>
                <a:close/>
                <a:moveTo>
                  <a:pt x="0" y="0"/>
                </a:moveTo>
                <a:lnTo>
                  <a:pt x="4602372" y="0"/>
                </a:lnTo>
                <a:lnTo>
                  <a:pt x="4602372" y="488972"/>
                </a:lnTo>
                <a:lnTo>
                  <a:pt x="0" y="488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8E54A0DB-71C6-87AB-0DF7-9F3175E72106}"/>
              </a:ext>
            </a:extLst>
          </p:cNvPr>
          <p:cNvSpPr/>
          <p:nvPr/>
        </p:nvSpPr>
        <p:spPr>
          <a:xfrm>
            <a:off x="-670344" y="5834549"/>
            <a:ext cx="5864644" cy="488972"/>
          </a:xfrm>
          <a:custGeom>
            <a:avLst/>
            <a:gdLst/>
            <a:ahLst/>
            <a:cxnLst/>
            <a:rect l="l" t="t" r="r" b="b"/>
            <a:pathLst>
              <a:path w="5864644" h="488972">
                <a:moveTo>
                  <a:pt x="5183478" y="280320"/>
                </a:moveTo>
                <a:lnTo>
                  <a:pt x="5183478" y="312328"/>
                </a:lnTo>
                <a:lnTo>
                  <a:pt x="5215209" y="312328"/>
                </a:lnTo>
                <a:lnTo>
                  <a:pt x="5215209" y="280320"/>
                </a:lnTo>
                <a:close/>
                <a:moveTo>
                  <a:pt x="1954503" y="280320"/>
                </a:moveTo>
                <a:lnTo>
                  <a:pt x="1954503" y="312328"/>
                </a:lnTo>
                <a:lnTo>
                  <a:pt x="1986234" y="312328"/>
                </a:lnTo>
                <a:lnTo>
                  <a:pt x="1986234" y="280320"/>
                </a:lnTo>
                <a:close/>
                <a:moveTo>
                  <a:pt x="2496584" y="228632"/>
                </a:moveTo>
                <a:lnTo>
                  <a:pt x="2520906" y="228632"/>
                </a:lnTo>
                <a:cubicBezTo>
                  <a:pt x="2533746" y="228534"/>
                  <a:pt x="2542890" y="230733"/>
                  <a:pt x="2548337" y="235231"/>
                </a:cubicBezTo>
                <a:cubicBezTo>
                  <a:pt x="2553784" y="239728"/>
                  <a:pt x="2556433" y="247110"/>
                  <a:pt x="2556283" y="257377"/>
                </a:cubicBezTo>
                <a:cubicBezTo>
                  <a:pt x="2556306" y="267103"/>
                  <a:pt x="2553427" y="274116"/>
                  <a:pt x="2547646" y="278417"/>
                </a:cubicBezTo>
                <a:cubicBezTo>
                  <a:pt x="2541865" y="282719"/>
                  <a:pt x="2533044" y="284826"/>
                  <a:pt x="2521182" y="284740"/>
                </a:cubicBezTo>
                <a:lnTo>
                  <a:pt x="2496584" y="284740"/>
                </a:lnTo>
                <a:close/>
                <a:moveTo>
                  <a:pt x="3278766" y="151047"/>
                </a:moveTo>
                <a:lnTo>
                  <a:pt x="3304731" y="239991"/>
                </a:lnTo>
                <a:lnTo>
                  <a:pt x="3252800" y="239991"/>
                </a:lnTo>
                <a:close/>
                <a:moveTo>
                  <a:pt x="3725309" y="146593"/>
                </a:moveTo>
                <a:lnTo>
                  <a:pt x="3746591" y="146593"/>
                </a:lnTo>
                <a:cubicBezTo>
                  <a:pt x="3758982" y="146270"/>
                  <a:pt x="3768126" y="148366"/>
                  <a:pt x="3774022" y="152880"/>
                </a:cubicBezTo>
                <a:cubicBezTo>
                  <a:pt x="3779919" y="157394"/>
                  <a:pt x="3782844" y="166261"/>
                  <a:pt x="3782798" y="179481"/>
                </a:cubicBezTo>
                <a:cubicBezTo>
                  <a:pt x="3782786" y="191393"/>
                  <a:pt x="3779700" y="199972"/>
                  <a:pt x="3773539" y="205218"/>
                </a:cubicBezTo>
                <a:cubicBezTo>
                  <a:pt x="3767378" y="210463"/>
                  <a:pt x="3758211" y="213031"/>
                  <a:pt x="3746038" y="212921"/>
                </a:cubicBezTo>
                <a:cubicBezTo>
                  <a:pt x="3741858" y="212921"/>
                  <a:pt x="3738195" y="212783"/>
                  <a:pt x="3735051" y="212507"/>
                </a:cubicBezTo>
                <a:cubicBezTo>
                  <a:pt x="3731907" y="212230"/>
                  <a:pt x="3728660" y="211816"/>
                  <a:pt x="3725309" y="211263"/>
                </a:cubicBezTo>
                <a:close/>
                <a:moveTo>
                  <a:pt x="2953784" y="146593"/>
                </a:moveTo>
                <a:lnTo>
                  <a:pt x="2975066" y="146593"/>
                </a:lnTo>
                <a:cubicBezTo>
                  <a:pt x="2987457" y="146270"/>
                  <a:pt x="2996601" y="148366"/>
                  <a:pt x="3002498" y="152880"/>
                </a:cubicBezTo>
                <a:cubicBezTo>
                  <a:pt x="3008394" y="157394"/>
                  <a:pt x="3011319" y="166261"/>
                  <a:pt x="3011273" y="179481"/>
                </a:cubicBezTo>
                <a:cubicBezTo>
                  <a:pt x="3011262" y="191393"/>
                  <a:pt x="3008175" y="199972"/>
                  <a:pt x="3002014" y="205218"/>
                </a:cubicBezTo>
                <a:cubicBezTo>
                  <a:pt x="2995853" y="210463"/>
                  <a:pt x="2986686" y="213031"/>
                  <a:pt x="2974513" y="212921"/>
                </a:cubicBezTo>
                <a:cubicBezTo>
                  <a:pt x="2970333" y="212921"/>
                  <a:pt x="2966670" y="212783"/>
                  <a:pt x="2963527" y="212507"/>
                </a:cubicBezTo>
                <a:cubicBezTo>
                  <a:pt x="2960383" y="212230"/>
                  <a:pt x="2957135" y="211816"/>
                  <a:pt x="2953784" y="211263"/>
                </a:cubicBezTo>
                <a:close/>
                <a:moveTo>
                  <a:pt x="2496584" y="146593"/>
                </a:moveTo>
                <a:lnTo>
                  <a:pt x="2519800" y="146593"/>
                </a:lnTo>
                <a:cubicBezTo>
                  <a:pt x="2530315" y="146426"/>
                  <a:pt x="2538239" y="148280"/>
                  <a:pt x="2543571" y="152156"/>
                </a:cubicBezTo>
                <a:cubicBezTo>
                  <a:pt x="2548904" y="156031"/>
                  <a:pt x="2551576" y="162929"/>
                  <a:pt x="2551587" y="172851"/>
                </a:cubicBezTo>
                <a:cubicBezTo>
                  <a:pt x="2551506" y="181897"/>
                  <a:pt x="2548765" y="188888"/>
                  <a:pt x="2543364" y="193823"/>
                </a:cubicBezTo>
                <a:cubicBezTo>
                  <a:pt x="2537963" y="198758"/>
                  <a:pt x="2530385" y="201257"/>
                  <a:pt x="2520630" y="201320"/>
                </a:cubicBezTo>
                <a:lnTo>
                  <a:pt x="2496584" y="201320"/>
                </a:lnTo>
                <a:close/>
                <a:moveTo>
                  <a:pt x="3985692" y="143002"/>
                </a:moveTo>
                <a:cubicBezTo>
                  <a:pt x="3999192" y="142564"/>
                  <a:pt x="4009635" y="147722"/>
                  <a:pt x="4017022" y="158474"/>
                </a:cubicBezTo>
                <a:cubicBezTo>
                  <a:pt x="4024408" y="169226"/>
                  <a:pt x="4028150" y="188198"/>
                  <a:pt x="4028248" y="215390"/>
                </a:cubicBezTo>
                <a:cubicBezTo>
                  <a:pt x="4028150" y="242725"/>
                  <a:pt x="4024408" y="261824"/>
                  <a:pt x="4017022" y="272686"/>
                </a:cubicBezTo>
                <a:cubicBezTo>
                  <a:pt x="4009635" y="283548"/>
                  <a:pt x="3999192" y="288763"/>
                  <a:pt x="3985692" y="288331"/>
                </a:cubicBezTo>
                <a:cubicBezTo>
                  <a:pt x="3972653" y="288751"/>
                  <a:pt x="3962255" y="283559"/>
                  <a:pt x="3954500" y="272755"/>
                </a:cubicBezTo>
                <a:cubicBezTo>
                  <a:pt x="3946746" y="261951"/>
                  <a:pt x="3942774" y="243013"/>
                  <a:pt x="3942583" y="215942"/>
                </a:cubicBezTo>
                <a:cubicBezTo>
                  <a:pt x="3942774" y="188486"/>
                  <a:pt x="3946746" y="169353"/>
                  <a:pt x="3954500" y="158543"/>
                </a:cubicBezTo>
                <a:cubicBezTo>
                  <a:pt x="3962255" y="147733"/>
                  <a:pt x="3972652" y="142553"/>
                  <a:pt x="3985692" y="143002"/>
                </a:cubicBezTo>
                <a:close/>
                <a:moveTo>
                  <a:pt x="3585642" y="143002"/>
                </a:moveTo>
                <a:cubicBezTo>
                  <a:pt x="3599142" y="142564"/>
                  <a:pt x="3609585" y="147722"/>
                  <a:pt x="3616971" y="158474"/>
                </a:cubicBezTo>
                <a:cubicBezTo>
                  <a:pt x="3624358" y="169226"/>
                  <a:pt x="3628100" y="188198"/>
                  <a:pt x="3628198" y="215390"/>
                </a:cubicBezTo>
                <a:cubicBezTo>
                  <a:pt x="3628100" y="242725"/>
                  <a:pt x="3624358" y="261824"/>
                  <a:pt x="3616971" y="272686"/>
                </a:cubicBezTo>
                <a:cubicBezTo>
                  <a:pt x="3609585" y="283548"/>
                  <a:pt x="3599142" y="288763"/>
                  <a:pt x="3585642" y="288331"/>
                </a:cubicBezTo>
                <a:cubicBezTo>
                  <a:pt x="3572602" y="288751"/>
                  <a:pt x="3562205" y="283559"/>
                  <a:pt x="3554450" y="272755"/>
                </a:cubicBezTo>
                <a:cubicBezTo>
                  <a:pt x="3546696" y="261951"/>
                  <a:pt x="3542724" y="243013"/>
                  <a:pt x="3542534" y="215942"/>
                </a:cubicBezTo>
                <a:cubicBezTo>
                  <a:pt x="3542724" y="188486"/>
                  <a:pt x="3546696" y="169353"/>
                  <a:pt x="3554450" y="158543"/>
                </a:cubicBezTo>
                <a:cubicBezTo>
                  <a:pt x="3562205" y="147733"/>
                  <a:pt x="3572602" y="142553"/>
                  <a:pt x="3585642" y="143002"/>
                </a:cubicBezTo>
                <a:close/>
                <a:moveTo>
                  <a:pt x="2356917" y="143002"/>
                </a:moveTo>
                <a:cubicBezTo>
                  <a:pt x="2370417" y="142564"/>
                  <a:pt x="2380860" y="147722"/>
                  <a:pt x="2388247" y="158474"/>
                </a:cubicBezTo>
                <a:cubicBezTo>
                  <a:pt x="2395633" y="169226"/>
                  <a:pt x="2399375" y="188198"/>
                  <a:pt x="2399473" y="215390"/>
                </a:cubicBezTo>
                <a:cubicBezTo>
                  <a:pt x="2399375" y="242725"/>
                  <a:pt x="2395633" y="261824"/>
                  <a:pt x="2388247" y="272686"/>
                </a:cubicBezTo>
                <a:cubicBezTo>
                  <a:pt x="2380860" y="283548"/>
                  <a:pt x="2370417" y="288763"/>
                  <a:pt x="2356917" y="288331"/>
                </a:cubicBezTo>
                <a:cubicBezTo>
                  <a:pt x="2343877" y="288751"/>
                  <a:pt x="2333480" y="283559"/>
                  <a:pt x="2325725" y="272755"/>
                </a:cubicBezTo>
                <a:cubicBezTo>
                  <a:pt x="2317971" y="261951"/>
                  <a:pt x="2313998" y="243013"/>
                  <a:pt x="2313808" y="215942"/>
                </a:cubicBezTo>
                <a:cubicBezTo>
                  <a:pt x="2313998" y="188486"/>
                  <a:pt x="2317971" y="169353"/>
                  <a:pt x="2325725" y="158543"/>
                </a:cubicBezTo>
                <a:cubicBezTo>
                  <a:pt x="2333480" y="147733"/>
                  <a:pt x="2343877" y="142553"/>
                  <a:pt x="2356917" y="143002"/>
                </a:cubicBezTo>
                <a:close/>
                <a:moveTo>
                  <a:pt x="5257611" y="119005"/>
                </a:moveTo>
                <a:lnTo>
                  <a:pt x="5257611" y="312328"/>
                </a:lnTo>
                <a:lnTo>
                  <a:pt x="5365857" y="312328"/>
                </a:lnTo>
                <a:lnTo>
                  <a:pt x="5365857" y="284740"/>
                </a:lnTo>
                <a:lnTo>
                  <a:pt x="5287409" y="284740"/>
                </a:lnTo>
                <a:lnTo>
                  <a:pt x="5287409" y="227803"/>
                </a:lnTo>
                <a:lnTo>
                  <a:pt x="5358675" y="227803"/>
                </a:lnTo>
                <a:lnTo>
                  <a:pt x="5358675" y="199939"/>
                </a:lnTo>
                <a:lnTo>
                  <a:pt x="5287409" y="199939"/>
                </a:lnTo>
                <a:lnTo>
                  <a:pt x="5287409" y="146593"/>
                </a:lnTo>
                <a:lnTo>
                  <a:pt x="5361990" y="146593"/>
                </a:lnTo>
                <a:lnTo>
                  <a:pt x="5361990" y="119005"/>
                </a:lnTo>
                <a:close/>
                <a:moveTo>
                  <a:pt x="4963290" y="119005"/>
                </a:moveTo>
                <a:lnTo>
                  <a:pt x="4945612" y="312328"/>
                </a:lnTo>
                <a:lnTo>
                  <a:pt x="4975720" y="312328"/>
                </a:lnTo>
                <a:lnTo>
                  <a:pt x="4987874" y="172031"/>
                </a:lnTo>
                <a:lnTo>
                  <a:pt x="5032899" y="296862"/>
                </a:lnTo>
                <a:lnTo>
                  <a:pt x="5059969" y="296862"/>
                </a:lnTo>
                <a:lnTo>
                  <a:pt x="5104994" y="172031"/>
                </a:lnTo>
                <a:lnTo>
                  <a:pt x="5117147" y="312328"/>
                </a:lnTo>
                <a:lnTo>
                  <a:pt x="5147256" y="312328"/>
                </a:lnTo>
                <a:lnTo>
                  <a:pt x="5129578" y="119005"/>
                </a:lnTo>
                <a:lnTo>
                  <a:pt x="5093945" y="119005"/>
                </a:lnTo>
                <a:lnTo>
                  <a:pt x="5046434" y="247427"/>
                </a:lnTo>
                <a:lnTo>
                  <a:pt x="4998923" y="119005"/>
                </a:lnTo>
                <a:close/>
                <a:moveTo>
                  <a:pt x="4809936" y="119005"/>
                </a:moveTo>
                <a:lnTo>
                  <a:pt x="4809936" y="312328"/>
                </a:lnTo>
                <a:lnTo>
                  <a:pt x="4918182" y="312328"/>
                </a:lnTo>
                <a:lnTo>
                  <a:pt x="4918182" y="284740"/>
                </a:lnTo>
                <a:lnTo>
                  <a:pt x="4839734" y="284740"/>
                </a:lnTo>
                <a:lnTo>
                  <a:pt x="4839734" y="227803"/>
                </a:lnTo>
                <a:lnTo>
                  <a:pt x="4911000" y="227803"/>
                </a:lnTo>
                <a:lnTo>
                  <a:pt x="4911000" y="199939"/>
                </a:lnTo>
                <a:lnTo>
                  <a:pt x="4839734" y="199939"/>
                </a:lnTo>
                <a:lnTo>
                  <a:pt x="4839734" y="146593"/>
                </a:lnTo>
                <a:lnTo>
                  <a:pt x="4914315" y="146593"/>
                </a:lnTo>
                <a:lnTo>
                  <a:pt x="4914315" y="119005"/>
                </a:lnTo>
                <a:close/>
                <a:moveTo>
                  <a:pt x="4686111" y="119005"/>
                </a:moveTo>
                <a:lnTo>
                  <a:pt x="4686111" y="312328"/>
                </a:lnTo>
                <a:lnTo>
                  <a:pt x="4785241" y="312328"/>
                </a:lnTo>
                <a:lnTo>
                  <a:pt x="4785241" y="284740"/>
                </a:lnTo>
                <a:lnTo>
                  <a:pt x="4715909" y="284740"/>
                </a:lnTo>
                <a:lnTo>
                  <a:pt x="4715909" y="119005"/>
                </a:lnTo>
                <a:close/>
                <a:moveTo>
                  <a:pt x="4543236" y="119005"/>
                </a:moveTo>
                <a:lnTo>
                  <a:pt x="4543236" y="312328"/>
                </a:lnTo>
                <a:lnTo>
                  <a:pt x="4651482" y="312328"/>
                </a:lnTo>
                <a:lnTo>
                  <a:pt x="4651482" y="284740"/>
                </a:lnTo>
                <a:lnTo>
                  <a:pt x="4573034" y="284740"/>
                </a:lnTo>
                <a:lnTo>
                  <a:pt x="4573034" y="227803"/>
                </a:lnTo>
                <a:lnTo>
                  <a:pt x="4644300" y="227803"/>
                </a:lnTo>
                <a:lnTo>
                  <a:pt x="4644300" y="199939"/>
                </a:lnTo>
                <a:lnTo>
                  <a:pt x="4573034" y="199939"/>
                </a:lnTo>
                <a:lnTo>
                  <a:pt x="4573034" y="146593"/>
                </a:lnTo>
                <a:lnTo>
                  <a:pt x="4647615" y="146593"/>
                </a:lnTo>
                <a:lnTo>
                  <a:pt x="4647615" y="119005"/>
                </a:lnTo>
                <a:close/>
                <a:moveTo>
                  <a:pt x="4373434" y="119005"/>
                </a:moveTo>
                <a:lnTo>
                  <a:pt x="4373434" y="146593"/>
                </a:lnTo>
                <a:lnTo>
                  <a:pt x="4426745" y="146593"/>
                </a:lnTo>
                <a:lnTo>
                  <a:pt x="4426745" y="312328"/>
                </a:lnTo>
                <a:lnTo>
                  <a:pt x="4456543" y="312328"/>
                </a:lnTo>
                <a:lnTo>
                  <a:pt x="4456543" y="146593"/>
                </a:lnTo>
                <a:lnTo>
                  <a:pt x="4510131" y="146593"/>
                </a:lnTo>
                <a:lnTo>
                  <a:pt x="4510131" y="119005"/>
                </a:lnTo>
                <a:close/>
                <a:moveTo>
                  <a:pt x="4247961" y="119005"/>
                </a:moveTo>
                <a:lnTo>
                  <a:pt x="4247961" y="312328"/>
                </a:lnTo>
                <a:lnTo>
                  <a:pt x="4356207" y="312328"/>
                </a:lnTo>
                <a:lnTo>
                  <a:pt x="4356207" y="284740"/>
                </a:lnTo>
                <a:lnTo>
                  <a:pt x="4277759" y="284740"/>
                </a:lnTo>
                <a:lnTo>
                  <a:pt x="4277759" y="227803"/>
                </a:lnTo>
                <a:lnTo>
                  <a:pt x="4349025" y="227803"/>
                </a:lnTo>
                <a:lnTo>
                  <a:pt x="4349025" y="199939"/>
                </a:lnTo>
                <a:lnTo>
                  <a:pt x="4277759" y="199939"/>
                </a:lnTo>
                <a:lnTo>
                  <a:pt x="4277759" y="146593"/>
                </a:lnTo>
                <a:lnTo>
                  <a:pt x="4352340" y="146593"/>
                </a:lnTo>
                <a:lnTo>
                  <a:pt x="4352340" y="119005"/>
                </a:lnTo>
                <a:close/>
                <a:moveTo>
                  <a:pt x="3847911" y="119005"/>
                </a:moveTo>
                <a:lnTo>
                  <a:pt x="3847911" y="312328"/>
                </a:lnTo>
                <a:lnTo>
                  <a:pt x="3877709" y="312328"/>
                </a:lnTo>
                <a:lnTo>
                  <a:pt x="3877709" y="119005"/>
                </a:lnTo>
                <a:close/>
                <a:moveTo>
                  <a:pt x="3695511" y="119005"/>
                </a:moveTo>
                <a:lnTo>
                  <a:pt x="3695511" y="312328"/>
                </a:lnTo>
                <a:lnTo>
                  <a:pt x="3725309" y="312328"/>
                </a:lnTo>
                <a:lnTo>
                  <a:pt x="3725309" y="238301"/>
                </a:lnTo>
                <a:cubicBezTo>
                  <a:pt x="3728343" y="238721"/>
                  <a:pt x="3731326" y="239054"/>
                  <a:pt x="3734257" y="239301"/>
                </a:cubicBezTo>
                <a:cubicBezTo>
                  <a:pt x="3737188" y="239549"/>
                  <a:pt x="3740101" y="239675"/>
                  <a:pt x="3742998" y="239681"/>
                </a:cubicBezTo>
                <a:cubicBezTo>
                  <a:pt x="3744938" y="239681"/>
                  <a:pt x="3746861" y="239612"/>
                  <a:pt x="3748767" y="239474"/>
                </a:cubicBezTo>
                <a:cubicBezTo>
                  <a:pt x="3750673" y="239336"/>
                  <a:pt x="3752528" y="239129"/>
                  <a:pt x="3754330" y="238853"/>
                </a:cubicBezTo>
                <a:lnTo>
                  <a:pt x="3786385" y="312328"/>
                </a:lnTo>
                <a:lnTo>
                  <a:pt x="3819501" y="312328"/>
                </a:lnTo>
                <a:lnTo>
                  <a:pt x="3783074" y="232232"/>
                </a:lnTo>
                <a:cubicBezTo>
                  <a:pt x="3792208" y="228739"/>
                  <a:pt x="3799601" y="222620"/>
                  <a:pt x="3805251" y="213876"/>
                </a:cubicBezTo>
                <a:cubicBezTo>
                  <a:pt x="3810902" y="205132"/>
                  <a:pt x="3813810" y="193206"/>
                  <a:pt x="3813977" y="178099"/>
                </a:cubicBezTo>
                <a:cubicBezTo>
                  <a:pt x="3813806" y="155214"/>
                  <a:pt x="3807871" y="139531"/>
                  <a:pt x="3796173" y="131047"/>
                </a:cubicBezTo>
                <a:cubicBezTo>
                  <a:pt x="3784474" y="122564"/>
                  <a:pt x="3768039" y="118550"/>
                  <a:pt x="3746867" y="119005"/>
                </a:cubicBezTo>
                <a:close/>
                <a:moveTo>
                  <a:pt x="3354259" y="119005"/>
                </a:moveTo>
                <a:lnTo>
                  <a:pt x="3354259" y="146593"/>
                </a:lnTo>
                <a:lnTo>
                  <a:pt x="3407570" y="146593"/>
                </a:lnTo>
                <a:lnTo>
                  <a:pt x="3407570" y="312328"/>
                </a:lnTo>
                <a:lnTo>
                  <a:pt x="3437368" y="312328"/>
                </a:lnTo>
                <a:lnTo>
                  <a:pt x="3437368" y="146593"/>
                </a:lnTo>
                <a:lnTo>
                  <a:pt x="3490956" y="146593"/>
                </a:lnTo>
                <a:lnTo>
                  <a:pt x="3490956" y="119005"/>
                </a:lnTo>
                <a:close/>
                <a:moveTo>
                  <a:pt x="3261916" y="119005"/>
                </a:moveTo>
                <a:lnTo>
                  <a:pt x="3202528" y="312328"/>
                </a:lnTo>
                <a:lnTo>
                  <a:pt x="3231807" y="312328"/>
                </a:lnTo>
                <a:lnTo>
                  <a:pt x="3245066" y="266751"/>
                </a:lnTo>
                <a:lnTo>
                  <a:pt x="3312741" y="266751"/>
                </a:lnTo>
                <a:lnTo>
                  <a:pt x="3326000" y="312328"/>
                </a:lnTo>
                <a:lnTo>
                  <a:pt x="3357490" y="312328"/>
                </a:lnTo>
                <a:lnTo>
                  <a:pt x="3298378" y="119005"/>
                </a:lnTo>
                <a:close/>
                <a:moveTo>
                  <a:pt x="3056481" y="119005"/>
                </a:moveTo>
                <a:lnTo>
                  <a:pt x="3116698" y="312328"/>
                </a:lnTo>
                <a:lnTo>
                  <a:pt x="3150949" y="312328"/>
                </a:lnTo>
                <a:lnTo>
                  <a:pt x="3209509" y="119005"/>
                </a:lnTo>
                <a:lnTo>
                  <a:pt x="3180506" y="119005"/>
                </a:lnTo>
                <a:lnTo>
                  <a:pt x="3134652" y="275044"/>
                </a:lnTo>
                <a:lnTo>
                  <a:pt x="3089351" y="119005"/>
                </a:lnTo>
                <a:close/>
                <a:moveTo>
                  <a:pt x="2923986" y="119005"/>
                </a:moveTo>
                <a:lnTo>
                  <a:pt x="2923986" y="312328"/>
                </a:lnTo>
                <a:lnTo>
                  <a:pt x="2953784" y="312328"/>
                </a:lnTo>
                <a:lnTo>
                  <a:pt x="2953784" y="238301"/>
                </a:lnTo>
                <a:cubicBezTo>
                  <a:pt x="2956818" y="238721"/>
                  <a:pt x="2959801" y="239054"/>
                  <a:pt x="2962732" y="239301"/>
                </a:cubicBezTo>
                <a:cubicBezTo>
                  <a:pt x="2965663" y="239549"/>
                  <a:pt x="2968576" y="239675"/>
                  <a:pt x="2971473" y="239681"/>
                </a:cubicBezTo>
                <a:cubicBezTo>
                  <a:pt x="2973413" y="239681"/>
                  <a:pt x="2975336" y="239612"/>
                  <a:pt x="2977242" y="239474"/>
                </a:cubicBezTo>
                <a:cubicBezTo>
                  <a:pt x="2979148" y="239336"/>
                  <a:pt x="2981002" y="239129"/>
                  <a:pt x="2982805" y="238853"/>
                </a:cubicBezTo>
                <a:lnTo>
                  <a:pt x="3014860" y="312328"/>
                </a:lnTo>
                <a:lnTo>
                  <a:pt x="3047977" y="312328"/>
                </a:lnTo>
                <a:lnTo>
                  <a:pt x="3011549" y="232232"/>
                </a:lnTo>
                <a:cubicBezTo>
                  <a:pt x="3020683" y="228739"/>
                  <a:pt x="3028076" y="222620"/>
                  <a:pt x="3033726" y="213876"/>
                </a:cubicBezTo>
                <a:cubicBezTo>
                  <a:pt x="3039377" y="205132"/>
                  <a:pt x="3042285" y="193206"/>
                  <a:pt x="3042452" y="178099"/>
                </a:cubicBezTo>
                <a:cubicBezTo>
                  <a:pt x="3042281" y="155214"/>
                  <a:pt x="3036346" y="139531"/>
                  <a:pt x="3024647" y="131047"/>
                </a:cubicBezTo>
                <a:cubicBezTo>
                  <a:pt x="3012949" y="122564"/>
                  <a:pt x="2996514" y="118550"/>
                  <a:pt x="2975342" y="119005"/>
                </a:cubicBezTo>
                <a:close/>
                <a:moveTo>
                  <a:pt x="2781111" y="119005"/>
                </a:moveTo>
                <a:lnTo>
                  <a:pt x="2781111" y="312328"/>
                </a:lnTo>
                <a:lnTo>
                  <a:pt x="2889357" y="312328"/>
                </a:lnTo>
                <a:lnTo>
                  <a:pt x="2889357" y="284740"/>
                </a:lnTo>
                <a:lnTo>
                  <a:pt x="2810909" y="284740"/>
                </a:lnTo>
                <a:lnTo>
                  <a:pt x="2810909" y="227803"/>
                </a:lnTo>
                <a:lnTo>
                  <a:pt x="2882175" y="227803"/>
                </a:lnTo>
                <a:lnTo>
                  <a:pt x="2882175" y="199939"/>
                </a:lnTo>
                <a:lnTo>
                  <a:pt x="2810909" y="199939"/>
                </a:lnTo>
                <a:lnTo>
                  <a:pt x="2810909" y="146593"/>
                </a:lnTo>
                <a:lnTo>
                  <a:pt x="2885489" y="146593"/>
                </a:lnTo>
                <a:lnTo>
                  <a:pt x="2885489" y="119005"/>
                </a:lnTo>
                <a:close/>
                <a:moveTo>
                  <a:pt x="2466786" y="119005"/>
                </a:moveTo>
                <a:lnTo>
                  <a:pt x="2466786" y="312328"/>
                </a:lnTo>
                <a:lnTo>
                  <a:pt x="2521183" y="312328"/>
                </a:lnTo>
                <a:cubicBezTo>
                  <a:pt x="2542836" y="312530"/>
                  <a:pt x="2559409" y="308470"/>
                  <a:pt x="2570900" y="300149"/>
                </a:cubicBezTo>
                <a:cubicBezTo>
                  <a:pt x="2582391" y="291827"/>
                  <a:pt x="2588188" y="278030"/>
                  <a:pt x="2588290" y="258759"/>
                </a:cubicBezTo>
                <a:cubicBezTo>
                  <a:pt x="2588279" y="245424"/>
                  <a:pt x="2585336" y="235062"/>
                  <a:pt x="2579460" y="227676"/>
                </a:cubicBezTo>
                <a:cubicBezTo>
                  <a:pt x="2573585" y="220289"/>
                  <a:pt x="2564845" y="215458"/>
                  <a:pt x="2553243" y="213183"/>
                </a:cubicBezTo>
                <a:cubicBezTo>
                  <a:pt x="2563043" y="208860"/>
                  <a:pt x="2570413" y="202947"/>
                  <a:pt x="2575351" y="195441"/>
                </a:cubicBezTo>
                <a:cubicBezTo>
                  <a:pt x="2580288" y="187936"/>
                  <a:pt x="2582760" y="179116"/>
                  <a:pt x="2582766" y="168981"/>
                </a:cubicBezTo>
                <a:cubicBezTo>
                  <a:pt x="2582606" y="150224"/>
                  <a:pt x="2577063" y="137131"/>
                  <a:pt x="2566135" y="129701"/>
                </a:cubicBezTo>
                <a:cubicBezTo>
                  <a:pt x="2555208" y="122270"/>
                  <a:pt x="2539855" y="118705"/>
                  <a:pt x="2520078" y="119005"/>
                </a:cubicBezTo>
                <a:close/>
                <a:moveTo>
                  <a:pt x="2171511" y="119005"/>
                </a:moveTo>
                <a:lnTo>
                  <a:pt x="2171511" y="312328"/>
                </a:lnTo>
                <a:lnTo>
                  <a:pt x="2270641" y="312328"/>
                </a:lnTo>
                <a:lnTo>
                  <a:pt x="2270641" y="284740"/>
                </a:lnTo>
                <a:lnTo>
                  <a:pt x="2201309" y="284740"/>
                </a:lnTo>
                <a:lnTo>
                  <a:pt x="2201309" y="119005"/>
                </a:lnTo>
                <a:close/>
                <a:moveTo>
                  <a:pt x="2028636" y="119005"/>
                </a:moveTo>
                <a:lnTo>
                  <a:pt x="2028636" y="312328"/>
                </a:lnTo>
                <a:lnTo>
                  <a:pt x="2136882" y="312328"/>
                </a:lnTo>
                <a:lnTo>
                  <a:pt x="2136882" y="284740"/>
                </a:lnTo>
                <a:lnTo>
                  <a:pt x="2058434" y="284740"/>
                </a:lnTo>
                <a:lnTo>
                  <a:pt x="2058434" y="227803"/>
                </a:lnTo>
                <a:lnTo>
                  <a:pt x="2129700" y="227803"/>
                </a:lnTo>
                <a:lnTo>
                  <a:pt x="2129700" y="199939"/>
                </a:lnTo>
                <a:lnTo>
                  <a:pt x="2058434" y="199939"/>
                </a:lnTo>
                <a:lnTo>
                  <a:pt x="2058434" y="146593"/>
                </a:lnTo>
                <a:lnTo>
                  <a:pt x="2133014" y="146593"/>
                </a:lnTo>
                <a:lnTo>
                  <a:pt x="2133014" y="119005"/>
                </a:lnTo>
                <a:close/>
                <a:moveTo>
                  <a:pt x="1714284" y="119005"/>
                </a:moveTo>
                <a:lnTo>
                  <a:pt x="1757652" y="312328"/>
                </a:lnTo>
                <a:lnTo>
                  <a:pt x="1793561" y="312328"/>
                </a:lnTo>
                <a:lnTo>
                  <a:pt x="1831680" y="164306"/>
                </a:lnTo>
                <a:lnTo>
                  <a:pt x="1869799" y="312328"/>
                </a:lnTo>
                <a:lnTo>
                  <a:pt x="1905708" y="312328"/>
                </a:lnTo>
                <a:lnTo>
                  <a:pt x="1949075" y="119005"/>
                </a:lnTo>
                <a:lnTo>
                  <a:pt x="1917862" y="119005"/>
                </a:lnTo>
                <a:lnTo>
                  <a:pt x="1886096" y="270929"/>
                </a:lnTo>
                <a:lnTo>
                  <a:pt x="1847977" y="119005"/>
                </a:lnTo>
                <a:lnTo>
                  <a:pt x="1815383" y="119005"/>
                </a:lnTo>
                <a:lnTo>
                  <a:pt x="1777264" y="270929"/>
                </a:lnTo>
                <a:lnTo>
                  <a:pt x="1745498" y="119005"/>
                </a:lnTo>
                <a:close/>
                <a:moveTo>
                  <a:pt x="1466634" y="119005"/>
                </a:moveTo>
                <a:lnTo>
                  <a:pt x="1510002" y="312328"/>
                </a:lnTo>
                <a:lnTo>
                  <a:pt x="1545911" y="312328"/>
                </a:lnTo>
                <a:lnTo>
                  <a:pt x="1584030" y="164306"/>
                </a:lnTo>
                <a:lnTo>
                  <a:pt x="1622149" y="312328"/>
                </a:lnTo>
                <a:lnTo>
                  <a:pt x="1658058" y="312328"/>
                </a:lnTo>
                <a:lnTo>
                  <a:pt x="1701425" y="119005"/>
                </a:lnTo>
                <a:lnTo>
                  <a:pt x="1670212" y="119005"/>
                </a:lnTo>
                <a:lnTo>
                  <a:pt x="1638446" y="270929"/>
                </a:lnTo>
                <a:lnTo>
                  <a:pt x="1600327" y="119005"/>
                </a:lnTo>
                <a:lnTo>
                  <a:pt x="1567733" y="119005"/>
                </a:lnTo>
                <a:lnTo>
                  <a:pt x="1529614" y="270929"/>
                </a:lnTo>
                <a:lnTo>
                  <a:pt x="1497848" y="119005"/>
                </a:lnTo>
                <a:close/>
                <a:moveTo>
                  <a:pt x="1218984" y="119005"/>
                </a:moveTo>
                <a:lnTo>
                  <a:pt x="1262352" y="312328"/>
                </a:lnTo>
                <a:lnTo>
                  <a:pt x="1298261" y="312328"/>
                </a:lnTo>
                <a:lnTo>
                  <a:pt x="1336380" y="164306"/>
                </a:lnTo>
                <a:lnTo>
                  <a:pt x="1374499" y="312328"/>
                </a:lnTo>
                <a:lnTo>
                  <a:pt x="1410408" y="312328"/>
                </a:lnTo>
                <a:lnTo>
                  <a:pt x="1453776" y="119005"/>
                </a:lnTo>
                <a:lnTo>
                  <a:pt x="1422562" y="119005"/>
                </a:lnTo>
                <a:lnTo>
                  <a:pt x="1390796" y="270929"/>
                </a:lnTo>
                <a:lnTo>
                  <a:pt x="1352677" y="119005"/>
                </a:lnTo>
                <a:lnTo>
                  <a:pt x="1320083" y="119005"/>
                </a:lnTo>
                <a:lnTo>
                  <a:pt x="1281964" y="270929"/>
                </a:lnTo>
                <a:lnTo>
                  <a:pt x="1250198" y="119005"/>
                </a:lnTo>
                <a:close/>
                <a:moveTo>
                  <a:pt x="5449636" y="115414"/>
                </a:moveTo>
                <a:cubicBezTo>
                  <a:pt x="5439173" y="115400"/>
                  <a:pt x="5429553" y="117328"/>
                  <a:pt x="5420775" y="121199"/>
                </a:cubicBezTo>
                <a:cubicBezTo>
                  <a:pt x="5411997" y="125069"/>
                  <a:pt x="5404938" y="130964"/>
                  <a:pt x="5399599" y="138885"/>
                </a:cubicBezTo>
                <a:cubicBezTo>
                  <a:pt x="5394259" y="146806"/>
                  <a:pt x="5391517" y="156835"/>
                  <a:pt x="5391371" y="168972"/>
                </a:cubicBezTo>
                <a:cubicBezTo>
                  <a:pt x="5391831" y="183654"/>
                  <a:pt x="5396435" y="195424"/>
                  <a:pt x="5405182" y="204282"/>
                </a:cubicBezTo>
                <a:cubicBezTo>
                  <a:pt x="5413929" y="213140"/>
                  <a:pt x="5424057" y="220515"/>
                  <a:pt x="5435567" y="226407"/>
                </a:cubicBezTo>
                <a:cubicBezTo>
                  <a:pt x="5447076" y="232299"/>
                  <a:pt x="5457204" y="238137"/>
                  <a:pt x="5465952" y="243921"/>
                </a:cubicBezTo>
                <a:cubicBezTo>
                  <a:pt x="5474698" y="249705"/>
                  <a:pt x="5479302" y="256864"/>
                  <a:pt x="5479763" y="265399"/>
                </a:cubicBezTo>
                <a:cubicBezTo>
                  <a:pt x="5479624" y="273486"/>
                  <a:pt x="5476930" y="279346"/>
                  <a:pt x="5471678" y="282978"/>
                </a:cubicBezTo>
                <a:cubicBezTo>
                  <a:pt x="5466427" y="286610"/>
                  <a:pt x="5459448" y="288394"/>
                  <a:pt x="5450742" y="288331"/>
                </a:cubicBezTo>
                <a:cubicBezTo>
                  <a:pt x="5441742" y="288285"/>
                  <a:pt x="5432935" y="286305"/>
                  <a:pt x="5424321" y="282391"/>
                </a:cubicBezTo>
                <a:cubicBezTo>
                  <a:pt x="5415708" y="278476"/>
                  <a:pt x="5408219" y="272905"/>
                  <a:pt x="5401856" y="265675"/>
                </a:cubicBezTo>
                <a:lnTo>
                  <a:pt x="5386951" y="288331"/>
                </a:lnTo>
                <a:cubicBezTo>
                  <a:pt x="5394103" y="296601"/>
                  <a:pt x="5403052" y="303234"/>
                  <a:pt x="5413795" y="308229"/>
                </a:cubicBezTo>
                <a:cubicBezTo>
                  <a:pt x="5424539" y="313223"/>
                  <a:pt x="5436394" y="315787"/>
                  <a:pt x="5449360" y="315919"/>
                </a:cubicBezTo>
                <a:cubicBezTo>
                  <a:pt x="5467739" y="315920"/>
                  <a:pt x="5482435" y="311435"/>
                  <a:pt x="5493448" y="302465"/>
                </a:cubicBezTo>
                <a:cubicBezTo>
                  <a:pt x="5504462" y="293495"/>
                  <a:pt x="5510109" y="280034"/>
                  <a:pt x="5510389" y="262083"/>
                </a:cubicBezTo>
                <a:cubicBezTo>
                  <a:pt x="5510153" y="250939"/>
                  <a:pt x="5507079" y="241675"/>
                  <a:pt x="5501167" y="234292"/>
                </a:cubicBezTo>
                <a:cubicBezTo>
                  <a:pt x="5495257" y="226910"/>
                  <a:pt x="5487926" y="220639"/>
                  <a:pt x="5479178" y="215480"/>
                </a:cubicBezTo>
                <a:cubicBezTo>
                  <a:pt x="5470430" y="210321"/>
                  <a:pt x="5461681" y="205505"/>
                  <a:pt x="5452932" y="201031"/>
                </a:cubicBezTo>
                <a:cubicBezTo>
                  <a:pt x="5444183" y="196558"/>
                  <a:pt x="5436853" y="191657"/>
                  <a:pt x="5430942" y="186330"/>
                </a:cubicBezTo>
                <a:cubicBezTo>
                  <a:pt x="5425031" y="181003"/>
                  <a:pt x="5421957" y="174481"/>
                  <a:pt x="5421721" y="166762"/>
                </a:cubicBezTo>
                <a:cubicBezTo>
                  <a:pt x="5421940" y="158519"/>
                  <a:pt x="5424681" y="152487"/>
                  <a:pt x="5429944" y="148665"/>
                </a:cubicBezTo>
                <a:cubicBezTo>
                  <a:pt x="5435206" y="144844"/>
                  <a:pt x="5441679" y="142956"/>
                  <a:pt x="5449360" y="143002"/>
                </a:cubicBezTo>
                <a:cubicBezTo>
                  <a:pt x="5461014" y="143336"/>
                  <a:pt x="5468799" y="146743"/>
                  <a:pt x="5472715" y="153224"/>
                </a:cubicBezTo>
                <a:cubicBezTo>
                  <a:pt x="5476630" y="159705"/>
                  <a:pt x="5478887" y="167257"/>
                  <a:pt x="5479487" y="175880"/>
                </a:cubicBezTo>
                <a:lnTo>
                  <a:pt x="5508456" y="171183"/>
                </a:lnTo>
                <a:cubicBezTo>
                  <a:pt x="5508032" y="162579"/>
                  <a:pt x="5505998" y="154035"/>
                  <a:pt x="5502353" y="145550"/>
                </a:cubicBezTo>
                <a:cubicBezTo>
                  <a:pt x="5498709" y="137065"/>
                  <a:pt x="5492685" y="129977"/>
                  <a:pt x="5484284" y="124285"/>
                </a:cubicBezTo>
                <a:cubicBezTo>
                  <a:pt x="5475882" y="118594"/>
                  <a:pt x="5464333" y="115637"/>
                  <a:pt x="5449636" y="115414"/>
                </a:cubicBezTo>
                <a:close/>
                <a:moveTo>
                  <a:pt x="4155487" y="115414"/>
                </a:moveTo>
                <a:cubicBezTo>
                  <a:pt x="4131342" y="115113"/>
                  <a:pt x="4113331" y="122819"/>
                  <a:pt x="4101454" y="138532"/>
                </a:cubicBezTo>
                <a:cubicBezTo>
                  <a:pt x="4089577" y="154246"/>
                  <a:pt x="4083653" y="179773"/>
                  <a:pt x="4083683" y="215113"/>
                </a:cubicBezTo>
                <a:cubicBezTo>
                  <a:pt x="4083866" y="250984"/>
                  <a:pt x="4090537" y="276833"/>
                  <a:pt x="4103696" y="292662"/>
                </a:cubicBezTo>
                <a:cubicBezTo>
                  <a:pt x="4116856" y="308491"/>
                  <a:pt x="4135409" y="316243"/>
                  <a:pt x="4159356" y="315919"/>
                </a:cubicBezTo>
                <a:cubicBezTo>
                  <a:pt x="4171469" y="315769"/>
                  <a:pt x="4181989" y="314206"/>
                  <a:pt x="4190914" y="311229"/>
                </a:cubicBezTo>
                <a:cubicBezTo>
                  <a:pt x="4199840" y="308252"/>
                  <a:pt x="4207452" y="304757"/>
                  <a:pt x="4213751" y="300745"/>
                </a:cubicBezTo>
                <a:lnTo>
                  <a:pt x="4207681" y="275069"/>
                </a:lnTo>
                <a:cubicBezTo>
                  <a:pt x="4201336" y="279006"/>
                  <a:pt x="4194644" y="282183"/>
                  <a:pt x="4187603" y="284601"/>
                </a:cubicBezTo>
                <a:cubicBezTo>
                  <a:pt x="4180563" y="287018"/>
                  <a:pt x="4172345" y="288262"/>
                  <a:pt x="4162949" y="288331"/>
                </a:cubicBezTo>
                <a:cubicBezTo>
                  <a:pt x="4152782" y="288471"/>
                  <a:pt x="4144098" y="286318"/>
                  <a:pt x="4136899" y="281874"/>
                </a:cubicBezTo>
                <a:cubicBezTo>
                  <a:pt x="4129700" y="277429"/>
                  <a:pt x="4124190" y="269853"/>
                  <a:pt x="4120369" y="259146"/>
                </a:cubicBezTo>
                <a:cubicBezTo>
                  <a:pt x="4116548" y="248439"/>
                  <a:pt x="4114620" y="233761"/>
                  <a:pt x="4114586" y="215113"/>
                </a:cubicBezTo>
                <a:cubicBezTo>
                  <a:pt x="4114384" y="189021"/>
                  <a:pt x="4117344" y="170406"/>
                  <a:pt x="4123464" y="159268"/>
                </a:cubicBezTo>
                <a:cubicBezTo>
                  <a:pt x="4129584" y="148130"/>
                  <a:pt x="4140074" y="142708"/>
                  <a:pt x="4154934" y="143002"/>
                </a:cubicBezTo>
                <a:cubicBezTo>
                  <a:pt x="4166375" y="143330"/>
                  <a:pt x="4174170" y="146818"/>
                  <a:pt x="4178322" y="153466"/>
                </a:cubicBezTo>
                <a:cubicBezTo>
                  <a:pt x="4182473" y="160114"/>
                  <a:pt x="4184810" y="167954"/>
                  <a:pt x="4185334" y="176985"/>
                </a:cubicBezTo>
                <a:lnTo>
                  <a:pt x="4214027" y="173393"/>
                </a:lnTo>
                <a:cubicBezTo>
                  <a:pt x="4213781" y="156112"/>
                  <a:pt x="4208824" y="142202"/>
                  <a:pt x="4199157" y="131662"/>
                </a:cubicBezTo>
                <a:cubicBezTo>
                  <a:pt x="4189490" y="121122"/>
                  <a:pt x="4174933" y="115706"/>
                  <a:pt x="4155487" y="115414"/>
                </a:cubicBezTo>
                <a:close/>
                <a:moveTo>
                  <a:pt x="3986244" y="115414"/>
                </a:moveTo>
                <a:cubicBezTo>
                  <a:pt x="3964543" y="115004"/>
                  <a:pt x="3946888" y="122583"/>
                  <a:pt x="3933281" y="138153"/>
                </a:cubicBezTo>
                <a:cubicBezTo>
                  <a:pt x="3919673" y="153723"/>
                  <a:pt x="3912657" y="179745"/>
                  <a:pt x="3912233" y="216219"/>
                </a:cubicBezTo>
                <a:cubicBezTo>
                  <a:pt x="3912657" y="252284"/>
                  <a:pt x="3919604" y="278018"/>
                  <a:pt x="3933074" y="293421"/>
                </a:cubicBezTo>
                <a:cubicBezTo>
                  <a:pt x="3946543" y="308824"/>
                  <a:pt x="3963990" y="316323"/>
                  <a:pt x="3985415" y="315919"/>
                </a:cubicBezTo>
                <a:cubicBezTo>
                  <a:pt x="4007371" y="316335"/>
                  <a:pt x="4025141" y="308813"/>
                  <a:pt x="4038725" y="293352"/>
                </a:cubicBezTo>
                <a:cubicBezTo>
                  <a:pt x="4052309" y="277892"/>
                  <a:pt x="4059302" y="251996"/>
                  <a:pt x="4059703" y="215666"/>
                </a:cubicBezTo>
                <a:cubicBezTo>
                  <a:pt x="4059336" y="179457"/>
                  <a:pt x="4052482" y="153596"/>
                  <a:pt x="4039139" y="138084"/>
                </a:cubicBezTo>
                <a:cubicBezTo>
                  <a:pt x="4025796" y="122572"/>
                  <a:pt x="4008165" y="115015"/>
                  <a:pt x="3986244" y="115414"/>
                </a:cubicBezTo>
                <a:close/>
                <a:moveTo>
                  <a:pt x="3586194" y="115414"/>
                </a:moveTo>
                <a:cubicBezTo>
                  <a:pt x="3564493" y="115004"/>
                  <a:pt x="3546838" y="122583"/>
                  <a:pt x="3533231" y="138153"/>
                </a:cubicBezTo>
                <a:cubicBezTo>
                  <a:pt x="3519623" y="153723"/>
                  <a:pt x="3512607" y="179745"/>
                  <a:pt x="3512183" y="216219"/>
                </a:cubicBezTo>
                <a:cubicBezTo>
                  <a:pt x="3512607" y="252284"/>
                  <a:pt x="3519554" y="278018"/>
                  <a:pt x="3533023" y="293421"/>
                </a:cubicBezTo>
                <a:cubicBezTo>
                  <a:pt x="3546492" y="308824"/>
                  <a:pt x="3563940" y="316323"/>
                  <a:pt x="3585365" y="315919"/>
                </a:cubicBezTo>
                <a:cubicBezTo>
                  <a:pt x="3607320" y="316335"/>
                  <a:pt x="3625090" y="308813"/>
                  <a:pt x="3638675" y="293352"/>
                </a:cubicBezTo>
                <a:cubicBezTo>
                  <a:pt x="3652259" y="277892"/>
                  <a:pt x="3659252" y="251996"/>
                  <a:pt x="3659653" y="215666"/>
                </a:cubicBezTo>
                <a:cubicBezTo>
                  <a:pt x="3659286" y="179457"/>
                  <a:pt x="3652432" y="153596"/>
                  <a:pt x="3639089" y="138084"/>
                </a:cubicBezTo>
                <a:cubicBezTo>
                  <a:pt x="3625746" y="122572"/>
                  <a:pt x="3608115" y="115015"/>
                  <a:pt x="3586194" y="115414"/>
                </a:cubicBezTo>
                <a:close/>
                <a:moveTo>
                  <a:pt x="2677861" y="115414"/>
                </a:moveTo>
                <a:cubicBezTo>
                  <a:pt x="2667398" y="115400"/>
                  <a:pt x="2657778" y="117328"/>
                  <a:pt x="2649000" y="121199"/>
                </a:cubicBezTo>
                <a:cubicBezTo>
                  <a:pt x="2640221" y="125069"/>
                  <a:pt x="2633163" y="130964"/>
                  <a:pt x="2627824" y="138885"/>
                </a:cubicBezTo>
                <a:cubicBezTo>
                  <a:pt x="2622484" y="146806"/>
                  <a:pt x="2619742" y="156835"/>
                  <a:pt x="2619596" y="168972"/>
                </a:cubicBezTo>
                <a:cubicBezTo>
                  <a:pt x="2620056" y="183654"/>
                  <a:pt x="2624660" y="195424"/>
                  <a:pt x="2633407" y="204282"/>
                </a:cubicBezTo>
                <a:cubicBezTo>
                  <a:pt x="2642154" y="213140"/>
                  <a:pt x="2652282" y="220515"/>
                  <a:pt x="2663792" y="226407"/>
                </a:cubicBezTo>
                <a:cubicBezTo>
                  <a:pt x="2675301" y="232299"/>
                  <a:pt x="2685429" y="238137"/>
                  <a:pt x="2694176" y="243921"/>
                </a:cubicBezTo>
                <a:cubicBezTo>
                  <a:pt x="2702924" y="249705"/>
                  <a:pt x="2707527" y="256864"/>
                  <a:pt x="2707988" y="265399"/>
                </a:cubicBezTo>
                <a:cubicBezTo>
                  <a:pt x="2707849" y="273486"/>
                  <a:pt x="2705155" y="279346"/>
                  <a:pt x="2699903" y="282978"/>
                </a:cubicBezTo>
                <a:cubicBezTo>
                  <a:pt x="2694652" y="286610"/>
                  <a:pt x="2687673" y="288394"/>
                  <a:pt x="2678967" y="288331"/>
                </a:cubicBezTo>
                <a:cubicBezTo>
                  <a:pt x="2669967" y="288285"/>
                  <a:pt x="2661160" y="286305"/>
                  <a:pt x="2652546" y="282391"/>
                </a:cubicBezTo>
                <a:cubicBezTo>
                  <a:pt x="2643932" y="278476"/>
                  <a:pt x="2636444" y="272905"/>
                  <a:pt x="2630080" y="265675"/>
                </a:cubicBezTo>
                <a:lnTo>
                  <a:pt x="2615176" y="288331"/>
                </a:lnTo>
                <a:cubicBezTo>
                  <a:pt x="2622328" y="296601"/>
                  <a:pt x="2631276" y="303234"/>
                  <a:pt x="2642020" y="308229"/>
                </a:cubicBezTo>
                <a:cubicBezTo>
                  <a:pt x="2652764" y="313223"/>
                  <a:pt x="2664619" y="315787"/>
                  <a:pt x="2677585" y="315919"/>
                </a:cubicBezTo>
                <a:cubicBezTo>
                  <a:pt x="2695964" y="315920"/>
                  <a:pt x="2710660" y="311435"/>
                  <a:pt x="2721673" y="302465"/>
                </a:cubicBezTo>
                <a:cubicBezTo>
                  <a:pt x="2732687" y="293495"/>
                  <a:pt x="2738333" y="280034"/>
                  <a:pt x="2738614" y="262083"/>
                </a:cubicBezTo>
                <a:cubicBezTo>
                  <a:pt x="2738378" y="250939"/>
                  <a:pt x="2735304" y="241675"/>
                  <a:pt x="2729393" y="234292"/>
                </a:cubicBezTo>
                <a:cubicBezTo>
                  <a:pt x="2723481" y="226910"/>
                  <a:pt x="2716152" y="220639"/>
                  <a:pt x="2707403" y="215480"/>
                </a:cubicBezTo>
                <a:cubicBezTo>
                  <a:pt x="2698654" y="210321"/>
                  <a:pt x="2689906" y="205505"/>
                  <a:pt x="2681157" y="201031"/>
                </a:cubicBezTo>
                <a:cubicBezTo>
                  <a:pt x="2672408" y="196558"/>
                  <a:pt x="2665078" y="191657"/>
                  <a:pt x="2659167" y="186330"/>
                </a:cubicBezTo>
                <a:cubicBezTo>
                  <a:pt x="2653256" y="181003"/>
                  <a:pt x="2650182" y="174481"/>
                  <a:pt x="2649946" y="166762"/>
                </a:cubicBezTo>
                <a:cubicBezTo>
                  <a:pt x="2650165" y="158519"/>
                  <a:pt x="2652906" y="152487"/>
                  <a:pt x="2658168" y="148665"/>
                </a:cubicBezTo>
                <a:cubicBezTo>
                  <a:pt x="2663431" y="144844"/>
                  <a:pt x="2669903" y="142956"/>
                  <a:pt x="2677585" y="143002"/>
                </a:cubicBezTo>
                <a:cubicBezTo>
                  <a:pt x="2689239" y="143336"/>
                  <a:pt x="2697024" y="146743"/>
                  <a:pt x="2700940" y="153224"/>
                </a:cubicBezTo>
                <a:cubicBezTo>
                  <a:pt x="2704855" y="159705"/>
                  <a:pt x="2707112" y="167257"/>
                  <a:pt x="2707711" y="175880"/>
                </a:cubicBezTo>
                <a:lnTo>
                  <a:pt x="2736681" y="171183"/>
                </a:lnTo>
                <a:cubicBezTo>
                  <a:pt x="2736257" y="162579"/>
                  <a:pt x="2734223" y="154035"/>
                  <a:pt x="2730578" y="145550"/>
                </a:cubicBezTo>
                <a:cubicBezTo>
                  <a:pt x="2726934" y="137065"/>
                  <a:pt x="2720910" y="129977"/>
                  <a:pt x="2712508" y="124285"/>
                </a:cubicBezTo>
                <a:cubicBezTo>
                  <a:pt x="2704106" y="118594"/>
                  <a:pt x="2692557" y="115637"/>
                  <a:pt x="2677861" y="115414"/>
                </a:cubicBezTo>
                <a:close/>
                <a:moveTo>
                  <a:pt x="2357469" y="115414"/>
                </a:moveTo>
                <a:cubicBezTo>
                  <a:pt x="2335767" y="115004"/>
                  <a:pt x="2318113" y="122583"/>
                  <a:pt x="2304506" y="138153"/>
                </a:cubicBezTo>
                <a:cubicBezTo>
                  <a:pt x="2290898" y="153723"/>
                  <a:pt x="2283882" y="179745"/>
                  <a:pt x="2283458" y="216219"/>
                </a:cubicBezTo>
                <a:cubicBezTo>
                  <a:pt x="2283882" y="252284"/>
                  <a:pt x="2290829" y="278018"/>
                  <a:pt x="2304298" y="293421"/>
                </a:cubicBezTo>
                <a:cubicBezTo>
                  <a:pt x="2317767" y="308824"/>
                  <a:pt x="2335215" y="316323"/>
                  <a:pt x="2356640" y="315919"/>
                </a:cubicBezTo>
                <a:cubicBezTo>
                  <a:pt x="2378596" y="316335"/>
                  <a:pt x="2396365" y="308813"/>
                  <a:pt x="2409950" y="293352"/>
                </a:cubicBezTo>
                <a:cubicBezTo>
                  <a:pt x="2423534" y="277892"/>
                  <a:pt x="2430527" y="251996"/>
                  <a:pt x="2430928" y="215666"/>
                </a:cubicBezTo>
                <a:cubicBezTo>
                  <a:pt x="2430561" y="179457"/>
                  <a:pt x="2423707" y="153596"/>
                  <a:pt x="2410364" y="138084"/>
                </a:cubicBezTo>
                <a:cubicBezTo>
                  <a:pt x="2397021" y="122572"/>
                  <a:pt x="2379389" y="115015"/>
                  <a:pt x="2357469" y="115414"/>
                </a:cubicBezTo>
                <a:close/>
                <a:moveTo>
                  <a:pt x="0" y="0"/>
                </a:moveTo>
                <a:lnTo>
                  <a:pt x="5864644" y="0"/>
                </a:lnTo>
                <a:lnTo>
                  <a:pt x="5864644" y="488972"/>
                </a:lnTo>
                <a:lnTo>
                  <a:pt x="0" y="488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01606291-958B-1AD6-FF30-BE397EC1B884}"/>
              </a:ext>
            </a:extLst>
          </p:cNvPr>
          <p:cNvSpPr/>
          <p:nvPr/>
        </p:nvSpPr>
        <p:spPr>
          <a:xfrm>
            <a:off x="298450" y="5114254"/>
            <a:ext cx="60105" cy="341223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Diagrama de flujo: proceso 34">
            <a:extLst>
              <a:ext uri="{FF2B5EF4-FFF2-40B4-BE49-F238E27FC236}">
                <a16:creationId xmlns:a16="http://schemas.microsoft.com/office/drawing/2014/main" id="{86AF45B0-DE2D-7FC3-53B1-868CD8179345}"/>
              </a:ext>
            </a:extLst>
          </p:cNvPr>
          <p:cNvSpPr/>
          <p:nvPr/>
        </p:nvSpPr>
        <p:spPr>
          <a:xfrm>
            <a:off x="298450" y="5904150"/>
            <a:ext cx="60105" cy="341223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73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0092 L 0.27787 -0.000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26979 -1.85185E-6 " pathEditMode="relative" rAng="0" ptsTypes="AA">
                                      <p:cBhvr>
                                        <p:cTn id="11" dur="2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0093 L 0.3862 -0.00093 " pathEditMode="relative" rAng="0" ptsTypes="AA">
                                      <p:cBhvr>
                                        <p:cTn id="23" dur="190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40065 -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5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356687"/>
            <a:ext cx="8067675" cy="469900"/>
          </a:xfrm>
        </p:spPr>
        <p:txBody>
          <a:bodyPr>
            <a:normAutofit/>
          </a:bodyPr>
          <a:lstStyle/>
          <a:p>
            <a:r>
              <a:rPr lang="es-ES" dirty="0"/>
              <a:t>Barómetro mensual. Ahorro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EC0C8C-B204-A2E4-7558-A6F2F69A8449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Bar3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B67EDE02-855E-700E-F6A9-6B34E6AC4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006236"/>
              </p:ext>
            </p:extLst>
          </p:nvPr>
        </p:nvGraphicFramePr>
        <p:xfrm>
          <a:off x="1552709" y="1238251"/>
          <a:ext cx="944866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CuadroTexto 62">
            <a:extLst>
              <a:ext uri="{FF2B5EF4-FFF2-40B4-BE49-F238E27FC236}">
                <a16:creationId xmlns:a16="http://schemas.microsoft.com/office/drawing/2014/main" id="{0DDEBF5E-6B1F-DE5F-AAAC-196D35BB3395}"/>
              </a:ext>
            </a:extLst>
          </p:cNvPr>
          <p:cNvSpPr txBox="1"/>
          <p:nvPr/>
        </p:nvSpPr>
        <p:spPr>
          <a:xfrm>
            <a:off x="3238500" y="1596233"/>
            <a:ext cx="8953499" cy="369332"/>
          </a:xfrm>
          <a:prstGeom prst="rect">
            <a:avLst/>
          </a:prstGeom>
          <a:gradFill flip="none" rotWithShape="1">
            <a:gsLst>
              <a:gs pos="58000">
                <a:schemeClr val="accent1"/>
              </a:gs>
              <a:gs pos="100000">
                <a:schemeClr val="bg2">
                  <a:lumMod val="20000"/>
                  <a:lumOff val="80000"/>
                </a:schemeClr>
              </a:gs>
              <a:gs pos="0">
                <a:schemeClr val="accent1"/>
              </a:gs>
            </a:gsLst>
            <a:lin ang="0" scaled="1"/>
            <a:tileRect/>
          </a:gradFill>
        </p:spPr>
        <p:txBody>
          <a:bodyPr wrap="square" rIns="1764000">
            <a:spAutoFit/>
          </a:bodyPr>
          <a:lstStyle/>
          <a:p>
            <a:r>
              <a:rPr lang="es-ES" dirty="0"/>
              <a:t>Percepción económica de los españoles</a:t>
            </a:r>
          </a:p>
        </p:txBody>
      </p:sp>
      <p:pic>
        <p:nvPicPr>
          <p:cNvPr id="3" name="Picture 2" descr="Porcentaje PNG para descargar gratis">
            <a:extLst>
              <a:ext uri="{FF2B5EF4-FFF2-40B4-BE49-F238E27FC236}">
                <a16:creationId xmlns:a16="http://schemas.microsoft.com/office/drawing/2014/main" id="{BDCE738D-7CFC-89FC-C587-A388563D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2442473"/>
            <a:ext cx="1185122" cy="1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Sub>
          <a:bldChart bld="series"/>
        </p:bldSub>
      </p:bldGraphic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356687"/>
            <a:ext cx="8067675" cy="469900"/>
          </a:xfrm>
        </p:spPr>
        <p:txBody>
          <a:bodyPr>
            <a:normAutofit fontScale="90000"/>
          </a:bodyPr>
          <a:lstStyle/>
          <a:p>
            <a:r>
              <a:rPr lang="es-ES" dirty="0"/>
              <a:t>Productos comprados en los últimos 12 meses. Año 2023 y 2024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(% </a:t>
            </a:r>
            <a:r>
              <a:rPr lang="en-US" dirty="0" err="1"/>
              <a:t>múltiple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1156">
            <a:extLst>
              <a:ext uri="{FF2B5EF4-FFF2-40B4-BE49-F238E27FC236}">
                <a16:creationId xmlns:a16="http://schemas.microsoft.com/office/drawing/2014/main" id="{8E8A8023-25D3-8699-2C66-D37CF03C0DE2}"/>
              </a:ext>
            </a:extLst>
          </p:cNvPr>
          <p:cNvGrpSpPr/>
          <p:nvPr/>
        </p:nvGrpSpPr>
        <p:grpSpPr>
          <a:xfrm>
            <a:off x="2527364" y="3360964"/>
            <a:ext cx="7881654" cy="669362"/>
            <a:chOff x="1327214" y="4008664"/>
            <a:chExt cx="7881654" cy="669362"/>
          </a:xfrm>
          <a:effectLst/>
        </p:grpSpPr>
        <p:pic>
          <p:nvPicPr>
            <p:cNvPr id="11" name="Imagen 45">
              <a:extLst>
                <a:ext uri="{FF2B5EF4-FFF2-40B4-BE49-F238E27FC236}">
                  <a16:creationId xmlns:a16="http://schemas.microsoft.com/office/drawing/2014/main" id="{222EA8A9-8DD9-202B-0A30-A8C74284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214" y="4023611"/>
              <a:ext cx="628252" cy="639470"/>
            </a:xfrm>
            <a:prstGeom prst="rect">
              <a:avLst/>
            </a:prstGeom>
            <a:effectLst/>
          </p:spPr>
        </p:pic>
        <p:pic>
          <p:nvPicPr>
            <p:cNvPr id="27" name="Imagen 46">
              <a:extLst>
                <a:ext uri="{FF2B5EF4-FFF2-40B4-BE49-F238E27FC236}">
                  <a16:creationId xmlns:a16="http://schemas.microsoft.com/office/drawing/2014/main" id="{0356DC58-A231-969C-C28A-1EDA79BB9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18330" y="4008664"/>
              <a:ext cx="681796" cy="669362"/>
            </a:xfrm>
            <a:prstGeom prst="rect">
              <a:avLst/>
            </a:prstGeom>
            <a:effectLst/>
          </p:spPr>
        </p:pic>
        <p:pic>
          <p:nvPicPr>
            <p:cNvPr id="28" name="Imagen 47">
              <a:extLst>
                <a:ext uri="{FF2B5EF4-FFF2-40B4-BE49-F238E27FC236}">
                  <a16:creationId xmlns:a16="http://schemas.microsoft.com/office/drawing/2014/main" id="{F4DF2294-04D1-022C-1985-0F4AFDE3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3940" y="4011943"/>
              <a:ext cx="681796" cy="662804"/>
            </a:xfrm>
            <a:prstGeom prst="rect">
              <a:avLst/>
            </a:prstGeom>
            <a:effectLst/>
          </p:spPr>
        </p:pic>
        <p:pic>
          <p:nvPicPr>
            <p:cNvPr id="29" name="Imagen 48">
              <a:extLst>
                <a:ext uri="{FF2B5EF4-FFF2-40B4-BE49-F238E27FC236}">
                  <a16:creationId xmlns:a16="http://schemas.microsoft.com/office/drawing/2014/main" id="{C8039B2C-AA82-5525-8C70-0E7BEF3B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1450" y="4011943"/>
              <a:ext cx="653895" cy="662804"/>
            </a:xfrm>
            <a:prstGeom prst="rect">
              <a:avLst/>
            </a:prstGeom>
            <a:effectLst/>
          </p:spPr>
        </p:pic>
        <p:pic>
          <p:nvPicPr>
            <p:cNvPr id="30" name="Imagen 49">
              <a:extLst>
                <a:ext uri="{FF2B5EF4-FFF2-40B4-BE49-F238E27FC236}">
                  <a16:creationId xmlns:a16="http://schemas.microsoft.com/office/drawing/2014/main" id="{E58D2A68-375E-47A8-332B-57EC01BE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7259" y="4051199"/>
              <a:ext cx="653895" cy="584292"/>
            </a:xfrm>
            <a:prstGeom prst="rect">
              <a:avLst/>
            </a:prstGeom>
            <a:effectLst/>
          </p:spPr>
        </p:pic>
        <p:pic>
          <p:nvPicPr>
            <p:cNvPr id="31" name="Imagen 50">
              <a:extLst>
                <a:ext uri="{FF2B5EF4-FFF2-40B4-BE49-F238E27FC236}">
                  <a16:creationId xmlns:a16="http://schemas.microsoft.com/office/drawing/2014/main" id="{3DAB5B6D-C46A-6781-005D-D09D086D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8018" y="4076700"/>
              <a:ext cx="653895" cy="533291"/>
            </a:xfrm>
            <a:prstGeom prst="rect">
              <a:avLst/>
            </a:prstGeom>
            <a:effectLst/>
          </p:spPr>
        </p:pic>
        <p:pic>
          <p:nvPicPr>
            <p:cNvPr id="1024" name="Imagen 51">
              <a:extLst>
                <a:ext uri="{FF2B5EF4-FFF2-40B4-BE49-F238E27FC236}">
                  <a16:creationId xmlns:a16="http://schemas.microsoft.com/office/drawing/2014/main" id="{22CD70FE-A939-E310-9910-EB0BA7341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2432" y="4076700"/>
              <a:ext cx="604622" cy="533291"/>
            </a:xfrm>
            <a:prstGeom prst="rect">
              <a:avLst/>
            </a:prstGeom>
            <a:effectLst/>
          </p:spPr>
        </p:pic>
        <p:pic>
          <p:nvPicPr>
            <p:cNvPr id="1025" name="Imagen 52">
              <a:extLst>
                <a:ext uri="{FF2B5EF4-FFF2-40B4-BE49-F238E27FC236}">
                  <a16:creationId xmlns:a16="http://schemas.microsoft.com/office/drawing/2014/main" id="{0138B28B-709C-99C9-EF40-7B6801AA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2877" y="4076700"/>
              <a:ext cx="565767" cy="533291"/>
            </a:xfrm>
            <a:prstGeom prst="rect">
              <a:avLst/>
            </a:prstGeom>
            <a:effectLst/>
          </p:spPr>
        </p:pic>
        <p:pic>
          <p:nvPicPr>
            <p:cNvPr id="1027" name="Imagen 53">
              <a:extLst>
                <a:ext uri="{FF2B5EF4-FFF2-40B4-BE49-F238E27FC236}">
                  <a16:creationId xmlns:a16="http://schemas.microsoft.com/office/drawing/2014/main" id="{7AF24107-2AB3-A9AC-81ED-6ADF9499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1168" y="4026375"/>
              <a:ext cx="502200" cy="512022"/>
            </a:xfrm>
            <a:prstGeom prst="rect">
              <a:avLst/>
            </a:prstGeom>
            <a:effectLst/>
          </p:spPr>
        </p:pic>
        <p:pic>
          <p:nvPicPr>
            <p:cNvPr id="1028" name="Imagen 54">
              <a:extLst>
                <a:ext uri="{FF2B5EF4-FFF2-40B4-BE49-F238E27FC236}">
                  <a16:creationId xmlns:a16="http://schemas.microsoft.com/office/drawing/2014/main" id="{D0E25F91-F377-48EC-97EE-7A6CBB73F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alphaModFix amt="7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85808" y="4088631"/>
              <a:ext cx="523060" cy="509429"/>
            </a:xfrm>
            <a:prstGeom prst="rect">
              <a:avLst/>
            </a:prstGeom>
            <a:effectLst/>
          </p:spPr>
        </p:pic>
      </p:grpSp>
      <p:graphicFrame>
        <p:nvGraphicFramePr>
          <p:cNvPr id="1030" name="Gráfico 4">
            <a:extLst>
              <a:ext uri="{FF2B5EF4-FFF2-40B4-BE49-F238E27FC236}">
                <a16:creationId xmlns:a16="http://schemas.microsoft.com/office/drawing/2014/main" id="{EEBFD3FD-E303-5054-782F-7707C09DC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344173"/>
              </p:ext>
            </p:extLst>
          </p:nvPr>
        </p:nvGraphicFramePr>
        <p:xfrm>
          <a:off x="2308927" y="959937"/>
          <a:ext cx="8340023" cy="253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31" name="Gráfico 4">
            <a:extLst>
              <a:ext uri="{FF2B5EF4-FFF2-40B4-BE49-F238E27FC236}">
                <a16:creationId xmlns:a16="http://schemas.microsoft.com/office/drawing/2014/main" id="{490BE547-01EB-A7A3-5572-34AAED74B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261462"/>
              </p:ext>
            </p:extLst>
          </p:nvPr>
        </p:nvGraphicFramePr>
        <p:xfrm>
          <a:off x="2308927" y="3907781"/>
          <a:ext cx="8340023" cy="253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3770DEE-2A78-FB2A-B588-AAB13592F70A}"/>
              </a:ext>
            </a:extLst>
          </p:cNvPr>
          <p:cNvGrpSpPr/>
          <p:nvPr/>
        </p:nvGrpSpPr>
        <p:grpSpPr>
          <a:xfrm>
            <a:off x="1733550" y="2910785"/>
            <a:ext cx="8915400" cy="1616199"/>
            <a:chOff x="1733550" y="2910785"/>
            <a:chExt cx="8915400" cy="1616199"/>
          </a:xfrm>
        </p:grpSpPr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FF820865-DE3E-3C89-C135-1146C0D32EE5}"/>
                </a:ext>
              </a:extLst>
            </p:cNvPr>
            <p:cNvCxnSpPr/>
            <p:nvPr/>
          </p:nvCxnSpPr>
          <p:spPr>
            <a:xfrm>
              <a:off x="1733550" y="3360964"/>
              <a:ext cx="891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B6FC764-6EF4-0668-436D-AED69811972D}"/>
                </a:ext>
              </a:extLst>
            </p:cNvPr>
            <p:cNvCxnSpPr/>
            <p:nvPr/>
          </p:nvCxnSpPr>
          <p:spPr>
            <a:xfrm>
              <a:off x="1733550" y="4042595"/>
              <a:ext cx="8915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290ED21A-C5F4-B370-3DDE-35405492A4C6}"/>
                </a:ext>
              </a:extLst>
            </p:cNvPr>
            <p:cNvSpPr txBox="1"/>
            <p:nvPr/>
          </p:nvSpPr>
          <p:spPr>
            <a:xfrm>
              <a:off x="1733550" y="2910785"/>
              <a:ext cx="914400" cy="63452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l"/>
              <a:r>
                <a:rPr lang="es-ES" b="1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2024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9B8B341E-ECE1-21C0-4462-42F92F4DB771}"/>
                </a:ext>
              </a:extLst>
            </p:cNvPr>
            <p:cNvSpPr txBox="1"/>
            <p:nvPr/>
          </p:nvSpPr>
          <p:spPr>
            <a:xfrm>
              <a:off x="1733550" y="3892462"/>
              <a:ext cx="914400" cy="63452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l"/>
              <a:r>
                <a:rPr lang="es-ES" b="1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2023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BEC0C8C-B204-A2E4-7558-A6F2F69A8449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Con1</a:t>
            </a:r>
          </a:p>
        </p:txBody>
      </p:sp>
      <p:grpSp>
        <p:nvGrpSpPr>
          <p:cNvPr id="1048" name="Grupo 1047">
            <a:extLst>
              <a:ext uri="{FF2B5EF4-FFF2-40B4-BE49-F238E27FC236}">
                <a16:creationId xmlns:a16="http://schemas.microsoft.com/office/drawing/2014/main" id="{720106F1-C3B1-57D2-5703-E49F7AA25109}"/>
              </a:ext>
            </a:extLst>
          </p:cNvPr>
          <p:cNvGrpSpPr/>
          <p:nvPr/>
        </p:nvGrpSpPr>
        <p:grpSpPr>
          <a:xfrm>
            <a:off x="3056348" y="3169239"/>
            <a:ext cx="7513461" cy="196104"/>
            <a:chOff x="3056348" y="3169239"/>
            <a:chExt cx="7513461" cy="196104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0D158D64-DC2E-8961-3201-88770CA70CC2}"/>
                </a:ext>
              </a:extLst>
            </p:cNvPr>
            <p:cNvSpPr txBox="1"/>
            <p:nvPr/>
          </p:nvSpPr>
          <p:spPr>
            <a:xfrm>
              <a:off x="3056348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-2</a:t>
              </a:r>
            </a:p>
          </p:txBody>
        </p:sp>
        <p:sp>
          <p:nvSpPr>
            <p:cNvPr id="43" name="Diagrama de flujo: proceso 42">
              <a:extLst>
                <a:ext uri="{FF2B5EF4-FFF2-40B4-BE49-F238E27FC236}">
                  <a16:creationId xmlns:a16="http://schemas.microsoft.com/office/drawing/2014/main" id="{77D988E4-1351-560B-AF3E-4549DBB4D840}"/>
                </a:ext>
              </a:extLst>
            </p:cNvPr>
            <p:cNvSpPr/>
            <p:nvPr/>
          </p:nvSpPr>
          <p:spPr>
            <a:xfrm>
              <a:off x="3060272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D6345DAF-CE77-5EBA-BEB6-BC2CA5428869}"/>
                </a:ext>
              </a:extLst>
            </p:cNvPr>
            <p:cNvSpPr txBox="1"/>
            <p:nvPr/>
          </p:nvSpPr>
          <p:spPr>
            <a:xfrm>
              <a:off x="3855299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0</a:t>
              </a:r>
            </a:p>
          </p:txBody>
        </p:sp>
        <p:sp>
          <p:nvSpPr>
            <p:cNvPr id="46" name="Diagrama de flujo: proceso 45">
              <a:extLst>
                <a:ext uri="{FF2B5EF4-FFF2-40B4-BE49-F238E27FC236}">
                  <a16:creationId xmlns:a16="http://schemas.microsoft.com/office/drawing/2014/main" id="{FFC8F5D6-4C39-0791-44DD-A69162A34675}"/>
                </a:ext>
              </a:extLst>
            </p:cNvPr>
            <p:cNvSpPr/>
            <p:nvPr/>
          </p:nvSpPr>
          <p:spPr>
            <a:xfrm>
              <a:off x="3859223" y="3293343"/>
              <a:ext cx="71308" cy="72000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C1F5D1B-5530-DE81-975E-B9DF9AD6FF8D}"/>
                </a:ext>
              </a:extLst>
            </p:cNvPr>
            <p:cNvSpPr txBox="1"/>
            <p:nvPr/>
          </p:nvSpPr>
          <p:spPr>
            <a:xfrm>
              <a:off x="4659832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-3</a:t>
              </a:r>
            </a:p>
          </p:txBody>
        </p:sp>
        <p:sp>
          <p:nvSpPr>
            <p:cNvPr id="61" name="Diagrama de flujo: proceso 60">
              <a:extLst>
                <a:ext uri="{FF2B5EF4-FFF2-40B4-BE49-F238E27FC236}">
                  <a16:creationId xmlns:a16="http://schemas.microsoft.com/office/drawing/2014/main" id="{1F398BC6-940A-159D-A728-40912EBE136E}"/>
                </a:ext>
              </a:extLst>
            </p:cNvPr>
            <p:cNvSpPr/>
            <p:nvPr/>
          </p:nvSpPr>
          <p:spPr>
            <a:xfrm>
              <a:off x="4663756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9105A5DA-9A16-CDC1-D00D-D46E4499FA42}"/>
                </a:ext>
              </a:extLst>
            </p:cNvPr>
            <p:cNvSpPr txBox="1"/>
            <p:nvPr/>
          </p:nvSpPr>
          <p:spPr>
            <a:xfrm>
              <a:off x="5476132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-5</a:t>
              </a:r>
            </a:p>
          </p:txBody>
        </p:sp>
        <p:sp>
          <p:nvSpPr>
            <p:cNvPr id="63" name="Diagrama de flujo: proceso 62">
              <a:extLst>
                <a:ext uri="{FF2B5EF4-FFF2-40B4-BE49-F238E27FC236}">
                  <a16:creationId xmlns:a16="http://schemas.microsoft.com/office/drawing/2014/main" id="{86250CB0-89EE-1308-F780-EB9C72AA261D}"/>
                </a:ext>
              </a:extLst>
            </p:cNvPr>
            <p:cNvSpPr/>
            <p:nvPr/>
          </p:nvSpPr>
          <p:spPr>
            <a:xfrm>
              <a:off x="5480056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29" name="CuadroTexto 1028">
              <a:extLst>
                <a:ext uri="{FF2B5EF4-FFF2-40B4-BE49-F238E27FC236}">
                  <a16:creationId xmlns:a16="http://schemas.microsoft.com/office/drawing/2014/main" id="{93A9FAB1-DA95-7D38-32B1-5B59D8639B37}"/>
                </a:ext>
              </a:extLst>
            </p:cNvPr>
            <p:cNvSpPr txBox="1"/>
            <p:nvPr/>
          </p:nvSpPr>
          <p:spPr>
            <a:xfrm>
              <a:off x="6280641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-4</a:t>
              </a:r>
            </a:p>
          </p:txBody>
        </p:sp>
        <p:sp>
          <p:nvSpPr>
            <p:cNvPr id="1032" name="Diagrama de flujo: proceso 1031">
              <a:extLst>
                <a:ext uri="{FF2B5EF4-FFF2-40B4-BE49-F238E27FC236}">
                  <a16:creationId xmlns:a16="http://schemas.microsoft.com/office/drawing/2014/main" id="{239E00C5-98BC-3996-85C9-A91E2D3447AC}"/>
                </a:ext>
              </a:extLst>
            </p:cNvPr>
            <p:cNvSpPr/>
            <p:nvPr/>
          </p:nvSpPr>
          <p:spPr>
            <a:xfrm>
              <a:off x="6284565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38" name="CuadroTexto 1037">
              <a:extLst>
                <a:ext uri="{FF2B5EF4-FFF2-40B4-BE49-F238E27FC236}">
                  <a16:creationId xmlns:a16="http://schemas.microsoft.com/office/drawing/2014/main" id="{0D46C9CC-EF57-8B7E-D50D-7A9F602377F3}"/>
                </a:ext>
              </a:extLst>
            </p:cNvPr>
            <p:cNvSpPr txBox="1"/>
            <p:nvPr/>
          </p:nvSpPr>
          <p:spPr>
            <a:xfrm>
              <a:off x="7087658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+4</a:t>
              </a:r>
            </a:p>
          </p:txBody>
        </p:sp>
        <p:sp>
          <p:nvSpPr>
            <p:cNvPr id="1039" name="Diagrama de flujo: proceso 1038">
              <a:extLst>
                <a:ext uri="{FF2B5EF4-FFF2-40B4-BE49-F238E27FC236}">
                  <a16:creationId xmlns:a16="http://schemas.microsoft.com/office/drawing/2014/main" id="{C5C404BC-AB33-2CEA-A00C-53DC0E332420}"/>
                </a:ext>
              </a:extLst>
            </p:cNvPr>
            <p:cNvSpPr/>
            <p:nvPr/>
          </p:nvSpPr>
          <p:spPr>
            <a:xfrm>
              <a:off x="7091582" y="3293343"/>
              <a:ext cx="71308" cy="72000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40" name="CuadroTexto 1039">
              <a:extLst>
                <a:ext uri="{FF2B5EF4-FFF2-40B4-BE49-F238E27FC236}">
                  <a16:creationId xmlns:a16="http://schemas.microsoft.com/office/drawing/2014/main" id="{F419C8AE-AF86-AFFA-03CA-678BD718B78B}"/>
                </a:ext>
              </a:extLst>
            </p:cNvPr>
            <p:cNvSpPr txBox="1"/>
            <p:nvPr/>
          </p:nvSpPr>
          <p:spPr>
            <a:xfrm>
              <a:off x="7891473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-5</a:t>
              </a:r>
            </a:p>
          </p:txBody>
        </p:sp>
        <p:sp>
          <p:nvSpPr>
            <p:cNvPr id="1041" name="Diagrama de flujo: proceso 1040">
              <a:extLst>
                <a:ext uri="{FF2B5EF4-FFF2-40B4-BE49-F238E27FC236}">
                  <a16:creationId xmlns:a16="http://schemas.microsoft.com/office/drawing/2014/main" id="{790CE60F-2437-5A99-2446-BB3613C62867}"/>
                </a:ext>
              </a:extLst>
            </p:cNvPr>
            <p:cNvSpPr/>
            <p:nvPr/>
          </p:nvSpPr>
          <p:spPr>
            <a:xfrm>
              <a:off x="7895397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42" name="CuadroTexto 1041">
              <a:extLst>
                <a:ext uri="{FF2B5EF4-FFF2-40B4-BE49-F238E27FC236}">
                  <a16:creationId xmlns:a16="http://schemas.microsoft.com/office/drawing/2014/main" id="{E3F62E9A-C940-9B4C-50F7-1B1FC5542823}"/>
                </a:ext>
              </a:extLst>
            </p:cNvPr>
            <p:cNvSpPr txBox="1"/>
            <p:nvPr/>
          </p:nvSpPr>
          <p:spPr>
            <a:xfrm>
              <a:off x="8700182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-7</a:t>
              </a:r>
            </a:p>
          </p:txBody>
        </p:sp>
        <p:sp>
          <p:nvSpPr>
            <p:cNvPr id="1043" name="Diagrama de flujo: proceso 1042">
              <a:extLst>
                <a:ext uri="{FF2B5EF4-FFF2-40B4-BE49-F238E27FC236}">
                  <a16:creationId xmlns:a16="http://schemas.microsoft.com/office/drawing/2014/main" id="{10FE9FFC-146A-E4F8-2092-56121C7D3741}"/>
                </a:ext>
              </a:extLst>
            </p:cNvPr>
            <p:cNvSpPr/>
            <p:nvPr/>
          </p:nvSpPr>
          <p:spPr>
            <a:xfrm>
              <a:off x="8704106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44" name="CuadroTexto 1043">
              <a:extLst>
                <a:ext uri="{FF2B5EF4-FFF2-40B4-BE49-F238E27FC236}">
                  <a16:creationId xmlns:a16="http://schemas.microsoft.com/office/drawing/2014/main" id="{CA5A297A-3D5E-27AC-B9D1-4551A4FE527A}"/>
                </a:ext>
              </a:extLst>
            </p:cNvPr>
            <p:cNvSpPr txBox="1"/>
            <p:nvPr/>
          </p:nvSpPr>
          <p:spPr>
            <a:xfrm>
              <a:off x="9505015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es-ES" sz="1400" dirty="0"/>
                <a:t>-3</a:t>
              </a:r>
            </a:p>
          </p:txBody>
        </p:sp>
        <p:sp>
          <p:nvSpPr>
            <p:cNvPr id="1045" name="Diagrama de flujo: proceso 1044">
              <a:extLst>
                <a:ext uri="{FF2B5EF4-FFF2-40B4-BE49-F238E27FC236}">
                  <a16:creationId xmlns:a16="http://schemas.microsoft.com/office/drawing/2014/main" id="{CA2A7C20-0FF5-5E11-992B-69114812613E}"/>
                </a:ext>
              </a:extLst>
            </p:cNvPr>
            <p:cNvSpPr/>
            <p:nvPr/>
          </p:nvSpPr>
          <p:spPr>
            <a:xfrm>
              <a:off x="9508939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46" name="CuadroTexto 1045">
              <a:extLst>
                <a:ext uri="{FF2B5EF4-FFF2-40B4-BE49-F238E27FC236}">
                  <a16:creationId xmlns:a16="http://schemas.microsoft.com/office/drawing/2014/main" id="{4F778ECB-98E5-4ABD-06D6-D465320881CB}"/>
                </a:ext>
              </a:extLst>
            </p:cNvPr>
            <p:cNvSpPr txBox="1"/>
            <p:nvPr/>
          </p:nvSpPr>
          <p:spPr>
            <a:xfrm>
              <a:off x="10310236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es-ES" sz="1400" dirty="0"/>
                <a:t>-3</a:t>
              </a:r>
            </a:p>
          </p:txBody>
        </p:sp>
        <p:sp>
          <p:nvSpPr>
            <p:cNvPr id="1047" name="Diagrama de flujo: proceso 1046">
              <a:extLst>
                <a:ext uri="{FF2B5EF4-FFF2-40B4-BE49-F238E27FC236}">
                  <a16:creationId xmlns:a16="http://schemas.microsoft.com/office/drawing/2014/main" id="{A096E763-B5AB-8832-BE38-BD5EE4355F41}"/>
                </a:ext>
              </a:extLst>
            </p:cNvPr>
            <p:cNvSpPr/>
            <p:nvPr/>
          </p:nvSpPr>
          <p:spPr>
            <a:xfrm>
              <a:off x="10314160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49" name="CuadroTexto 1048">
            <a:extLst>
              <a:ext uri="{FF2B5EF4-FFF2-40B4-BE49-F238E27FC236}">
                <a16:creationId xmlns:a16="http://schemas.microsoft.com/office/drawing/2014/main" id="{C1D8B0D6-3548-4622-B9B1-B79B9585D2E0}"/>
              </a:ext>
            </a:extLst>
          </p:cNvPr>
          <p:cNvSpPr txBox="1"/>
          <p:nvPr/>
        </p:nvSpPr>
        <p:spPr>
          <a:xfrm>
            <a:off x="10657006" y="3070755"/>
            <a:ext cx="45845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+mj-lt"/>
              </a:rPr>
              <a:t>Var (</a:t>
            </a:r>
            <a:r>
              <a:rPr lang="es-ES" sz="800" dirty="0" err="1">
                <a:solidFill>
                  <a:schemeClr val="bg1"/>
                </a:solidFill>
                <a:latin typeface="+mj-lt"/>
              </a:rPr>
              <a:t>pp</a:t>
            </a:r>
            <a:r>
              <a:rPr lang="es-ES" sz="800" dirty="0">
                <a:solidFill>
                  <a:schemeClr val="bg1"/>
                </a:solidFill>
                <a:latin typeface="+mj-lt"/>
              </a:rPr>
              <a:t>) </a:t>
            </a:r>
            <a:endParaRPr lang="es-ES" sz="9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000" dirty="0">
                <a:solidFill>
                  <a:schemeClr val="bg1"/>
                </a:solidFill>
                <a:latin typeface="+mj-lt"/>
              </a:rPr>
              <a:t>24/23</a:t>
            </a:r>
          </a:p>
        </p:txBody>
      </p:sp>
    </p:spTree>
    <p:extLst>
      <p:ext uri="{BB962C8B-B14F-4D97-AF65-F5344CB8AC3E}">
        <p14:creationId xmlns:p14="http://schemas.microsoft.com/office/powerpoint/2010/main" val="21585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"/>
                                        <p:tgtEl>
                                          <p:spTgt spid="10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0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0" grpId="0" uiExpand="1">
        <p:bldSub>
          <a:bldChart bld="series"/>
        </p:bldSub>
      </p:bldGraphic>
      <p:bldGraphic spid="1031" grpId="0" uiExpand="1">
        <p:bldSub>
          <a:bldChart bld="series"/>
        </p:bldSub>
      </p:bldGraphic>
      <p:bldP spid="1049" grpId="0"/>
      <p:bldP spid="10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Gasto realizado productos en general. 2023 y 2024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7" name="Grupo 1106">
            <a:extLst>
              <a:ext uri="{FF2B5EF4-FFF2-40B4-BE49-F238E27FC236}">
                <a16:creationId xmlns:a16="http://schemas.microsoft.com/office/drawing/2014/main" id="{22743695-EB9F-BC1F-45B7-BAF21439D0BB}"/>
              </a:ext>
            </a:extLst>
          </p:cNvPr>
          <p:cNvGrpSpPr/>
          <p:nvPr/>
        </p:nvGrpSpPr>
        <p:grpSpPr>
          <a:xfrm>
            <a:off x="2079135" y="1973809"/>
            <a:ext cx="1448380" cy="1485911"/>
            <a:chOff x="1538359" y="2239282"/>
            <a:chExt cx="1448380" cy="1485911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6EA8ED06-A716-97A7-DB2C-D24CBB247A4B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9" name="Arc 167">
                <a:extLst>
                  <a:ext uri="{FF2B5EF4-FFF2-40B4-BE49-F238E27FC236}">
                    <a16:creationId xmlns:a16="http://schemas.microsoft.com/office/drawing/2014/main" id="{FEB973E1-0088-3219-5BCB-3FFAB33C0F66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5F7ADEE0-9C1C-1B52-41DA-C7A8548AF9EC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206 €</a:t>
                </a:r>
              </a:p>
            </p:txBody>
          </p:sp>
        </p:grpSp>
        <p:sp>
          <p:nvSpPr>
            <p:cNvPr id="57" name="Diagrama de flujo: retraso 56">
              <a:extLst>
                <a:ext uri="{FF2B5EF4-FFF2-40B4-BE49-F238E27FC236}">
                  <a16:creationId xmlns:a16="http://schemas.microsoft.com/office/drawing/2014/main" id="{8F671469-DE22-5FCA-E7F7-333A8D1013BD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Arc 167-">
              <a:extLst>
                <a:ext uri="{FF2B5EF4-FFF2-40B4-BE49-F238E27FC236}">
                  <a16:creationId xmlns:a16="http://schemas.microsoft.com/office/drawing/2014/main" id="{EE7E7AD8-4F65-1D74-8241-57C59A3EF2CE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58531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936F7FE-7EE3-A1AC-C97A-AD2A1A3F60DC}"/>
                </a:ext>
              </a:extLst>
            </p:cNvPr>
            <p:cNvSpPr txBox="1"/>
            <p:nvPr/>
          </p:nvSpPr>
          <p:spPr>
            <a:xfrm>
              <a:off x="2036121" y="3536417"/>
              <a:ext cx="383008" cy="18877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es-ES" sz="1400" b="1" dirty="0">
                  <a:latin typeface="+mn-lt"/>
                </a:rPr>
                <a:t>-5%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AD3985D4-0B04-EEBC-EEC2-5B9B7267D16C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>
                <a:defRPr sz="600"/>
              </a:lvl1pPr>
            </a:lstStyle>
            <a:p>
              <a:pPr defTabSz="720000"/>
              <a:r>
                <a:rPr lang="en-US" sz="800" spc="-100" dirty="0"/>
                <a:t>Var 24/23</a:t>
              </a:r>
            </a:p>
          </p:txBody>
        </p:sp>
        <p:sp>
          <p:nvSpPr>
            <p:cNvPr id="1106" name="Arc 167+" hidden="1">
              <a:extLst>
                <a:ext uri="{FF2B5EF4-FFF2-40B4-BE49-F238E27FC236}">
                  <a16:creationId xmlns:a16="http://schemas.microsoft.com/office/drawing/2014/main" id="{A2975640-BDF4-D2CF-132F-DA1A634528FB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8" name="Grupo 1107">
            <a:extLst>
              <a:ext uri="{FF2B5EF4-FFF2-40B4-BE49-F238E27FC236}">
                <a16:creationId xmlns:a16="http://schemas.microsoft.com/office/drawing/2014/main" id="{7AFA0E33-0549-0C68-E372-E18D799CA093}"/>
              </a:ext>
            </a:extLst>
          </p:cNvPr>
          <p:cNvGrpSpPr/>
          <p:nvPr/>
        </p:nvGrpSpPr>
        <p:grpSpPr>
          <a:xfrm>
            <a:off x="3969917" y="1973809"/>
            <a:ext cx="1448380" cy="1485911"/>
            <a:chOff x="1538359" y="2239282"/>
            <a:chExt cx="1448380" cy="1485911"/>
          </a:xfrm>
        </p:grpSpPr>
        <p:grpSp>
          <p:nvGrpSpPr>
            <p:cNvPr id="1109" name="Grupo 1108">
              <a:extLst>
                <a:ext uri="{FF2B5EF4-FFF2-40B4-BE49-F238E27FC236}">
                  <a16:creationId xmlns:a16="http://schemas.microsoft.com/office/drawing/2014/main" id="{13CE05A4-9E17-E4AB-E7AA-FBA603AF7383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15" name="Arc 167">
                <a:extLst>
                  <a:ext uri="{FF2B5EF4-FFF2-40B4-BE49-F238E27FC236}">
                    <a16:creationId xmlns:a16="http://schemas.microsoft.com/office/drawing/2014/main" id="{8A3D3A2C-FEE7-6A43-E34F-118D67FF61D3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6" name="Elipse 1115">
                <a:extLst>
                  <a:ext uri="{FF2B5EF4-FFF2-40B4-BE49-F238E27FC236}">
                    <a16:creationId xmlns:a16="http://schemas.microsoft.com/office/drawing/2014/main" id="{F5ADA8C8-5A3F-4685-10E0-30DE790F83E7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470 €</a:t>
                </a:r>
              </a:p>
            </p:txBody>
          </p:sp>
        </p:grpSp>
        <p:sp>
          <p:nvSpPr>
            <p:cNvPr id="1110" name="Diagrama de flujo: retraso 1109">
              <a:extLst>
                <a:ext uri="{FF2B5EF4-FFF2-40B4-BE49-F238E27FC236}">
                  <a16:creationId xmlns:a16="http://schemas.microsoft.com/office/drawing/2014/main" id="{B72122E5-D08A-B9E8-3919-EBAC57B45246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1" name="Arc 167-" hidden="1">
              <a:extLst>
                <a:ext uri="{FF2B5EF4-FFF2-40B4-BE49-F238E27FC236}">
                  <a16:creationId xmlns:a16="http://schemas.microsoft.com/office/drawing/2014/main" id="{94A5ABA4-2762-D77E-746F-EBCBA60E68DA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CuadroTexto 1111">
              <a:extLst>
                <a:ext uri="{FF2B5EF4-FFF2-40B4-BE49-F238E27FC236}">
                  <a16:creationId xmlns:a16="http://schemas.microsoft.com/office/drawing/2014/main" id="{D7287F09-06C2-6AFE-0771-C27F98BF34EC}"/>
                </a:ext>
              </a:extLst>
            </p:cNvPr>
            <p:cNvSpPr txBox="1"/>
            <p:nvPr/>
          </p:nvSpPr>
          <p:spPr>
            <a:xfrm>
              <a:off x="209327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s-ES" sz="1400" b="1" dirty="0">
                  <a:latin typeface="+mn-lt"/>
                </a:rPr>
                <a:t>5%</a:t>
              </a:r>
            </a:p>
          </p:txBody>
        </p:sp>
        <p:sp>
          <p:nvSpPr>
            <p:cNvPr id="1113" name="CuadroTexto 1112">
              <a:extLst>
                <a:ext uri="{FF2B5EF4-FFF2-40B4-BE49-F238E27FC236}">
                  <a16:creationId xmlns:a16="http://schemas.microsoft.com/office/drawing/2014/main" id="{D0E8EA59-6DED-D398-4C7E-E567B9BC1FEB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14" name="Arc 167+">
              <a:extLst>
                <a:ext uri="{FF2B5EF4-FFF2-40B4-BE49-F238E27FC236}">
                  <a16:creationId xmlns:a16="http://schemas.microsoft.com/office/drawing/2014/main" id="{B8398D71-A919-3707-3D0E-BD43DEC85D24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7" name="Grupo 1116">
            <a:extLst>
              <a:ext uri="{FF2B5EF4-FFF2-40B4-BE49-F238E27FC236}">
                <a16:creationId xmlns:a16="http://schemas.microsoft.com/office/drawing/2014/main" id="{AC51C6E1-F3D5-526D-80F5-8EEC339BF20D}"/>
              </a:ext>
            </a:extLst>
          </p:cNvPr>
          <p:cNvGrpSpPr/>
          <p:nvPr/>
        </p:nvGrpSpPr>
        <p:grpSpPr>
          <a:xfrm>
            <a:off x="5860699" y="1973809"/>
            <a:ext cx="1448380" cy="1485911"/>
            <a:chOff x="1538359" y="2239282"/>
            <a:chExt cx="1448380" cy="1485911"/>
          </a:xfrm>
        </p:grpSpPr>
        <p:grpSp>
          <p:nvGrpSpPr>
            <p:cNvPr id="1118" name="Grupo 1117">
              <a:extLst>
                <a:ext uri="{FF2B5EF4-FFF2-40B4-BE49-F238E27FC236}">
                  <a16:creationId xmlns:a16="http://schemas.microsoft.com/office/drawing/2014/main" id="{18F9ADA1-F600-5A7C-EFBD-36F240C7B289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24" name="Arc 167">
                <a:extLst>
                  <a:ext uri="{FF2B5EF4-FFF2-40B4-BE49-F238E27FC236}">
                    <a16:creationId xmlns:a16="http://schemas.microsoft.com/office/drawing/2014/main" id="{18A97512-8868-ABEA-593F-93556363E0E7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5" name="Elipse 1124">
                <a:extLst>
                  <a:ext uri="{FF2B5EF4-FFF2-40B4-BE49-F238E27FC236}">
                    <a16:creationId xmlns:a16="http://schemas.microsoft.com/office/drawing/2014/main" id="{103AC3A6-F90C-1337-F1F3-E7C38EF466D3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410 €</a:t>
                </a:r>
              </a:p>
            </p:txBody>
          </p:sp>
        </p:grpSp>
        <p:sp>
          <p:nvSpPr>
            <p:cNvPr id="1119" name="Diagrama de flujo: retraso 1118">
              <a:extLst>
                <a:ext uri="{FF2B5EF4-FFF2-40B4-BE49-F238E27FC236}">
                  <a16:creationId xmlns:a16="http://schemas.microsoft.com/office/drawing/2014/main" id="{F61459C7-58BC-6661-FB6B-48C7D1637D9F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0" name="Arc 167-" hidden="1">
              <a:extLst>
                <a:ext uri="{FF2B5EF4-FFF2-40B4-BE49-F238E27FC236}">
                  <a16:creationId xmlns:a16="http://schemas.microsoft.com/office/drawing/2014/main" id="{AA528F06-F1C3-73F8-1422-28F7BEEAC560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CuadroTexto 1120">
              <a:extLst>
                <a:ext uri="{FF2B5EF4-FFF2-40B4-BE49-F238E27FC236}">
                  <a16:creationId xmlns:a16="http://schemas.microsoft.com/office/drawing/2014/main" id="{F94EE3A6-9FF9-EB97-B855-8270F1CB4A3F}"/>
                </a:ext>
              </a:extLst>
            </p:cNvPr>
            <p:cNvSpPr txBox="1"/>
            <p:nvPr/>
          </p:nvSpPr>
          <p:spPr>
            <a:xfrm>
              <a:off x="208057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1%</a:t>
              </a:r>
            </a:p>
          </p:txBody>
        </p:sp>
        <p:sp>
          <p:nvSpPr>
            <p:cNvPr id="1122" name="CuadroTexto 1121">
              <a:extLst>
                <a:ext uri="{FF2B5EF4-FFF2-40B4-BE49-F238E27FC236}">
                  <a16:creationId xmlns:a16="http://schemas.microsoft.com/office/drawing/2014/main" id="{A9D30257-F2AA-ADF5-50C5-BD5A1062DBEE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23" name="Arc 167+">
              <a:extLst>
                <a:ext uri="{FF2B5EF4-FFF2-40B4-BE49-F238E27FC236}">
                  <a16:creationId xmlns:a16="http://schemas.microsoft.com/office/drawing/2014/main" id="{CF4AFCFF-85D3-89DF-1AD8-0F50B46F48A6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6" name="Grupo 1125">
            <a:extLst>
              <a:ext uri="{FF2B5EF4-FFF2-40B4-BE49-F238E27FC236}">
                <a16:creationId xmlns:a16="http://schemas.microsoft.com/office/drawing/2014/main" id="{2006FDA2-CDA9-6AF4-2A44-A2D10B7E4DEF}"/>
              </a:ext>
            </a:extLst>
          </p:cNvPr>
          <p:cNvGrpSpPr/>
          <p:nvPr/>
        </p:nvGrpSpPr>
        <p:grpSpPr>
          <a:xfrm>
            <a:off x="7751481" y="1973809"/>
            <a:ext cx="1448380" cy="1485911"/>
            <a:chOff x="1538359" y="2239282"/>
            <a:chExt cx="1448380" cy="1485911"/>
          </a:xfrm>
        </p:grpSpPr>
        <p:grpSp>
          <p:nvGrpSpPr>
            <p:cNvPr id="1127" name="Grupo 1126">
              <a:extLst>
                <a:ext uri="{FF2B5EF4-FFF2-40B4-BE49-F238E27FC236}">
                  <a16:creationId xmlns:a16="http://schemas.microsoft.com/office/drawing/2014/main" id="{0B88EFB6-79B4-2977-0434-E8F475A7125A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33" name="Arc 167">
                <a:extLst>
                  <a:ext uri="{FF2B5EF4-FFF2-40B4-BE49-F238E27FC236}">
                    <a16:creationId xmlns:a16="http://schemas.microsoft.com/office/drawing/2014/main" id="{FA801739-6001-379B-68ED-510A9DBDFEAC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4" name="Elipse 1133">
                <a:extLst>
                  <a:ext uri="{FF2B5EF4-FFF2-40B4-BE49-F238E27FC236}">
                    <a16:creationId xmlns:a16="http://schemas.microsoft.com/office/drawing/2014/main" id="{E1D40952-8739-DC45-158B-524965468AED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652 €</a:t>
                </a:r>
              </a:p>
            </p:txBody>
          </p:sp>
        </p:grpSp>
        <p:sp>
          <p:nvSpPr>
            <p:cNvPr id="1128" name="Diagrama de flujo: retraso 1127">
              <a:extLst>
                <a:ext uri="{FF2B5EF4-FFF2-40B4-BE49-F238E27FC236}">
                  <a16:creationId xmlns:a16="http://schemas.microsoft.com/office/drawing/2014/main" id="{A973E6E7-F784-28C7-E2E8-DF9481A89182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9" name="Arc 167-">
              <a:extLst>
                <a:ext uri="{FF2B5EF4-FFF2-40B4-BE49-F238E27FC236}">
                  <a16:creationId xmlns:a16="http://schemas.microsoft.com/office/drawing/2014/main" id="{26530E80-903D-E200-22DA-F9FF5F40A50E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CuadroTexto 1129">
              <a:extLst>
                <a:ext uri="{FF2B5EF4-FFF2-40B4-BE49-F238E27FC236}">
                  <a16:creationId xmlns:a16="http://schemas.microsoft.com/office/drawing/2014/main" id="{9CDEFAF1-C1B2-2AC7-9355-1BC5CB0E1F60}"/>
                </a:ext>
              </a:extLst>
            </p:cNvPr>
            <p:cNvSpPr txBox="1"/>
            <p:nvPr/>
          </p:nvSpPr>
          <p:spPr>
            <a:xfrm>
              <a:off x="203612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-3%</a:t>
              </a:r>
            </a:p>
          </p:txBody>
        </p:sp>
        <p:sp>
          <p:nvSpPr>
            <p:cNvPr id="1131" name="CuadroTexto 1130">
              <a:extLst>
                <a:ext uri="{FF2B5EF4-FFF2-40B4-BE49-F238E27FC236}">
                  <a16:creationId xmlns:a16="http://schemas.microsoft.com/office/drawing/2014/main" id="{CB49947F-0AEA-8D59-1FE5-A082CFD19751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32" name="Arc 167+" hidden="1">
              <a:extLst>
                <a:ext uri="{FF2B5EF4-FFF2-40B4-BE49-F238E27FC236}">
                  <a16:creationId xmlns:a16="http://schemas.microsoft.com/office/drawing/2014/main" id="{5A36DFA2-CDD0-C24B-36C9-A023E3EF5FDC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5" name="Grupo 1134">
            <a:extLst>
              <a:ext uri="{FF2B5EF4-FFF2-40B4-BE49-F238E27FC236}">
                <a16:creationId xmlns:a16="http://schemas.microsoft.com/office/drawing/2014/main" id="{15F07964-1865-A62B-E170-5DAA705D3076}"/>
              </a:ext>
            </a:extLst>
          </p:cNvPr>
          <p:cNvGrpSpPr/>
          <p:nvPr/>
        </p:nvGrpSpPr>
        <p:grpSpPr>
          <a:xfrm>
            <a:off x="9642265" y="1973809"/>
            <a:ext cx="1448380" cy="1485911"/>
            <a:chOff x="1538359" y="2239282"/>
            <a:chExt cx="1448380" cy="1485911"/>
          </a:xfrm>
        </p:grpSpPr>
        <p:grpSp>
          <p:nvGrpSpPr>
            <p:cNvPr id="1136" name="Grupo 1135">
              <a:extLst>
                <a:ext uri="{FF2B5EF4-FFF2-40B4-BE49-F238E27FC236}">
                  <a16:creationId xmlns:a16="http://schemas.microsoft.com/office/drawing/2014/main" id="{7FB7A141-B28C-AA89-F003-5F487C95E801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42" name="Arc 167">
                <a:extLst>
                  <a:ext uri="{FF2B5EF4-FFF2-40B4-BE49-F238E27FC236}">
                    <a16:creationId xmlns:a16="http://schemas.microsoft.com/office/drawing/2014/main" id="{E6BE7F1E-60C4-7E35-E48B-670CEA4DD912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3" name="Elipse 1142">
                <a:extLst>
                  <a:ext uri="{FF2B5EF4-FFF2-40B4-BE49-F238E27FC236}">
                    <a16:creationId xmlns:a16="http://schemas.microsoft.com/office/drawing/2014/main" id="{21D2599E-7AEB-B0F5-1883-C0B94E1C9692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303 €</a:t>
                </a:r>
              </a:p>
            </p:txBody>
          </p:sp>
        </p:grpSp>
        <p:sp>
          <p:nvSpPr>
            <p:cNvPr id="1137" name="Diagrama de flujo: retraso 1136">
              <a:extLst>
                <a:ext uri="{FF2B5EF4-FFF2-40B4-BE49-F238E27FC236}">
                  <a16:creationId xmlns:a16="http://schemas.microsoft.com/office/drawing/2014/main" id="{80892A6C-E792-01E8-57A6-21847103BDB0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8" name="Arc 167-">
              <a:extLst>
                <a:ext uri="{FF2B5EF4-FFF2-40B4-BE49-F238E27FC236}">
                  <a16:creationId xmlns:a16="http://schemas.microsoft.com/office/drawing/2014/main" id="{FA756472-DEF1-61FD-52FE-379ABC49A1F6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CuadroTexto 1138">
              <a:extLst>
                <a:ext uri="{FF2B5EF4-FFF2-40B4-BE49-F238E27FC236}">
                  <a16:creationId xmlns:a16="http://schemas.microsoft.com/office/drawing/2014/main" id="{DCFD0D78-CEBF-4D9B-C145-F7B4DA39A88A}"/>
                </a:ext>
              </a:extLst>
            </p:cNvPr>
            <p:cNvSpPr txBox="1"/>
            <p:nvPr/>
          </p:nvSpPr>
          <p:spPr>
            <a:xfrm>
              <a:off x="202977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-7%</a:t>
              </a:r>
            </a:p>
          </p:txBody>
        </p:sp>
        <p:sp>
          <p:nvSpPr>
            <p:cNvPr id="1140" name="CuadroTexto 1139">
              <a:extLst>
                <a:ext uri="{FF2B5EF4-FFF2-40B4-BE49-F238E27FC236}">
                  <a16:creationId xmlns:a16="http://schemas.microsoft.com/office/drawing/2014/main" id="{8529A45F-E405-FB72-F04B-F0FDA55621F9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41" name="Arc 167+" hidden="1">
              <a:extLst>
                <a:ext uri="{FF2B5EF4-FFF2-40B4-BE49-F238E27FC236}">
                  <a16:creationId xmlns:a16="http://schemas.microsoft.com/office/drawing/2014/main" id="{B9F4476A-3CA0-8FF6-6124-47D13C703D94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4" name="Grupo 1143">
            <a:extLst>
              <a:ext uri="{FF2B5EF4-FFF2-40B4-BE49-F238E27FC236}">
                <a16:creationId xmlns:a16="http://schemas.microsoft.com/office/drawing/2014/main" id="{61ED3673-5E0D-70B9-6BA6-D14901FEB022}"/>
              </a:ext>
            </a:extLst>
          </p:cNvPr>
          <p:cNvGrpSpPr/>
          <p:nvPr/>
        </p:nvGrpSpPr>
        <p:grpSpPr>
          <a:xfrm>
            <a:off x="3024526" y="4202359"/>
            <a:ext cx="1448380" cy="1485911"/>
            <a:chOff x="1538359" y="2239282"/>
            <a:chExt cx="1448380" cy="1485911"/>
          </a:xfrm>
        </p:grpSpPr>
        <p:grpSp>
          <p:nvGrpSpPr>
            <p:cNvPr id="1145" name="Grupo 1144">
              <a:extLst>
                <a:ext uri="{FF2B5EF4-FFF2-40B4-BE49-F238E27FC236}">
                  <a16:creationId xmlns:a16="http://schemas.microsoft.com/office/drawing/2014/main" id="{33BDB6B8-04EB-7FA4-3913-7613ED4081C9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51" name="Arc 167">
                <a:extLst>
                  <a:ext uri="{FF2B5EF4-FFF2-40B4-BE49-F238E27FC236}">
                    <a16:creationId xmlns:a16="http://schemas.microsoft.com/office/drawing/2014/main" id="{BAFAAB80-14CD-6387-3322-53EF3DC2D35E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2" name="Elipse 1151">
                <a:extLst>
                  <a:ext uri="{FF2B5EF4-FFF2-40B4-BE49-F238E27FC236}">
                    <a16:creationId xmlns:a16="http://schemas.microsoft.com/office/drawing/2014/main" id="{E6A9B50C-69D7-A7C9-DB52-F5AEA06737FA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325 €</a:t>
                </a:r>
              </a:p>
            </p:txBody>
          </p:sp>
        </p:grpSp>
        <p:sp>
          <p:nvSpPr>
            <p:cNvPr id="1146" name="Diagrama de flujo: retraso 1145">
              <a:extLst>
                <a:ext uri="{FF2B5EF4-FFF2-40B4-BE49-F238E27FC236}">
                  <a16:creationId xmlns:a16="http://schemas.microsoft.com/office/drawing/2014/main" id="{BA61D0CB-91A3-A596-17E7-A23A7CFF072C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7" name="Arc 167-" hidden="1">
              <a:extLst>
                <a:ext uri="{FF2B5EF4-FFF2-40B4-BE49-F238E27FC236}">
                  <a16:creationId xmlns:a16="http://schemas.microsoft.com/office/drawing/2014/main" id="{BE6CAC98-4EB3-C285-ED77-ADB7CABAF2E2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CuadroTexto 1147">
              <a:extLst>
                <a:ext uri="{FF2B5EF4-FFF2-40B4-BE49-F238E27FC236}">
                  <a16:creationId xmlns:a16="http://schemas.microsoft.com/office/drawing/2014/main" id="{3BBEB836-4B6C-68A7-DDFE-6AA710FDD5A8}"/>
                </a:ext>
              </a:extLst>
            </p:cNvPr>
            <p:cNvSpPr txBox="1"/>
            <p:nvPr/>
          </p:nvSpPr>
          <p:spPr>
            <a:xfrm>
              <a:off x="209327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2%</a:t>
              </a:r>
            </a:p>
          </p:txBody>
        </p:sp>
        <p:sp>
          <p:nvSpPr>
            <p:cNvPr id="1149" name="CuadroTexto 1148">
              <a:extLst>
                <a:ext uri="{FF2B5EF4-FFF2-40B4-BE49-F238E27FC236}">
                  <a16:creationId xmlns:a16="http://schemas.microsoft.com/office/drawing/2014/main" id="{1AAAB8F9-99C9-8A11-206F-89C9D0C564FD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50" name="Arc 167+">
              <a:extLst>
                <a:ext uri="{FF2B5EF4-FFF2-40B4-BE49-F238E27FC236}">
                  <a16:creationId xmlns:a16="http://schemas.microsoft.com/office/drawing/2014/main" id="{3287BDA1-4700-D440-01F7-F12A75452508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53" name="Grupo 1152">
            <a:extLst>
              <a:ext uri="{FF2B5EF4-FFF2-40B4-BE49-F238E27FC236}">
                <a16:creationId xmlns:a16="http://schemas.microsoft.com/office/drawing/2014/main" id="{D8421551-8385-D985-A7F0-5EEA17C872E9}"/>
              </a:ext>
            </a:extLst>
          </p:cNvPr>
          <p:cNvGrpSpPr/>
          <p:nvPr/>
        </p:nvGrpSpPr>
        <p:grpSpPr>
          <a:xfrm>
            <a:off x="4915308" y="4202359"/>
            <a:ext cx="1448380" cy="1485911"/>
            <a:chOff x="1538359" y="2239282"/>
            <a:chExt cx="1448380" cy="1485911"/>
          </a:xfrm>
        </p:grpSpPr>
        <p:grpSp>
          <p:nvGrpSpPr>
            <p:cNvPr id="1154" name="Grupo 1153">
              <a:extLst>
                <a:ext uri="{FF2B5EF4-FFF2-40B4-BE49-F238E27FC236}">
                  <a16:creationId xmlns:a16="http://schemas.microsoft.com/office/drawing/2014/main" id="{8E772429-7995-C9BF-F86A-809D10BA401A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60" name="Arc 167">
                <a:extLst>
                  <a:ext uri="{FF2B5EF4-FFF2-40B4-BE49-F238E27FC236}">
                    <a16:creationId xmlns:a16="http://schemas.microsoft.com/office/drawing/2014/main" id="{106D234A-7E71-8B94-1024-8E2F2D16592D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1" name="Elipse 1160">
                <a:extLst>
                  <a:ext uri="{FF2B5EF4-FFF2-40B4-BE49-F238E27FC236}">
                    <a16:creationId xmlns:a16="http://schemas.microsoft.com/office/drawing/2014/main" id="{819B48C2-D89B-F61C-3D7B-1312DBBFCA62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365 €</a:t>
                </a:r>
              </a:p>
            </p:txBody>
          </p:sp>
        </p:grpSp>
        <p:sp>
          <p:nvSpPr>
            <p:cNvPr id="1155" name="Diagrama de flujo: retraso 1154">
              <a:extLst>
                <a:ext uri="{FF2B5EF4-FFF2-40B4-BE49-F238E27FC236}">
                  <a16:creationId xmlns:a16="http://schemas.microsoft.com/office/drawing/2014/main" id="{0E84B1A8-2B1B-0AC1-A956-EDF477D1161C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6" name="Arc 167-" hidden="1">
              <a:extLst>
                <a:ext uri="{FF2B5EF4-FFF2-40B4-BE49-F238E27FC236}">
                  <a16:creationId xmlns:a16="http://schemas.microsoft.com/office/drawing/2014/main" id="{8573820A-3EB1-F70B-0201-F38625F462AB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CuadroTexto 1156">
              <a:extLst>
                <a:ext uri="{FF2B5EF4-FFF2-40B4-BE49-F238E27FC236}">
                  <a16:creationId xmlns:a16="http://schemas.microsoft.com/office/drawing/2014/main" id="{95291AA1-38AD-8393-F2ED-ADA5F34AB96C}"/>
                </a:ext>
              </a:extLst>
            </p:cNvPr>
            <p:cNvSpPr txBox="1"/>
            <p:nvPr/>
          </p:nvSpPr>
          <p:spPr>
            <a:xfrm>
              <a:off x="206152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0%</a:t>
              </a:r>
            </a:p>
          </p:txBody>
        </p:sp>
        <p:sp>
          <p:nvSpPr>
            <p:cNvPr id="1158" name="CuadroTexto 1157">
              <a:extLst>
                <a:ext uri="{FF2B5EF4-FFF2-40B4-BE49-F238E27FC236}">
                  <a16:creationId xmlns:a16="http://schemas.microsoft.com/office/drawing/2014/main" id="{1F9D1BB5-038B-A821-04F7-11F4EE268F2B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1692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59" name="Arc 167+" hidden="1">
              <a:extLst>
                <a:ext uri="{FF2B5EF4-FFF2-40B4-BE49-F238E27FC236}">
                  <a16:creationId xmlns:a16="http://schemas.microsoft.com/office/drawing/2014/main" id="{4D61D40D-C291-0999-5720-F3D47A69DD2A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D97AB367-809B-278B-9F20-267DD4924D8D}"/>
              </a:ext>
            </a:extLst>
          </p:cNvPr>
          <p:cNvGrpSpPr/>
          <p:nvPr/>
        </p:nvGrpSpPr>
        <p:grpSpPr>
          <a:xfrm>
            <a:off x="6806090" y="4202360"/>
            <a:ext cx="1448379" cy="1485910"/>
            <a:chOff x="1538359" y="2239283"/>
            <a:chExt cx="1448379" cy="1485910"/>
          </a:xfrm>
        </p:grpSpPr>
        <p:grpSp>
          <p:nvGrpSpPr>
            <p:cNvPr id="1163" name="Grupo 1162">
              <a:extLst>
                <a:ext uri="{FF2B5EF4-FFF2-40B4-BE49-F238E27FC236}">
                  <a16:creationId xmlns:a16="http://schemas.microsoft.com/office/drawing/2014/main" id="{9F3B78A1-E767-8187-2218-8BEB74D0FB2E}"/>
                </a:ext>
              </a:extLst>
            </p:cNvPr>
            <p:cNvGrpSpPr/>
            <p:nvPr/>
          </p:nvGrpSpPr>
          <p:grpSpPr>
            <a:xfrm rot="5400000">
              <a:off x="1538647" y="2238995"/>
              <a:ext cx="1447804" cy="1448379"/>
              <a:chOff x="1732592" y="2066756"/>
              <a:chExt cx="1940750" cy="1941521"/>
            </a:xfrm>
          </p:grpSpPr>
          <p:sp>
            <p:nvSpPr>
              <p:cNvPr id="1169" name="Arc 167">
                <a:extLst>
                  <a:ext uri="{FF2B5EF4-FFF2-40B4-BE49-F238E27FC236}">
                    <a16:creationId xmlns:a16="http://schemas.microsoft.com/office/drawing/2014/main" id="{DC1B87F4-973A-A378-B733-82B9930DD2A4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0" name="Elipse 1169">
                <a:extLst>
                  <a:ext uri="{FF2B5EF4-FFF2-40B4-BE49-F238E27FC236}">
                    <a16:creationId xmlns:a16="http://schemas.microsoft.com/office/drawing/2014/main" id="{9A25C91F-57FD-D559-AC59-5B9FED20A660}"/>
                  </a:ext>
                </a:extLst>
              </p:cNvPr>
              <p:cNvSpPr/>
              <p:nvPr/>
            </p:nvSpPr>
            <p:spPr>
              <a:xfrm rot="16200000">
                <a:off x="1736402" y="2071337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3.835€</a:t>
                </a:r>
              </a:p>
            </p:txBody>
          </p:sp>
        </p:grpSp>
        <p:sp>
          <p:nvSpPr>
            <p:cNvPr id="1164" name="Diagrama de flujo: retraso 1163">
              <a:extLst>
                <a:ext uri="{FF2B5EF4-FFF2-40B4-BE49-F238E27FC236}">
                  <a16:creationId xmlns:a16="http://schemas.microsoft.com/office/drawing/2014/main" id="{1FA4AA8D-97AB-0B02-2B48-DA4E513B762A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5" name="Arc 167-" hidden="1">
              <a:extLst>
                <a:ext uri="{FF2B5EF4-FFF2-40B4-BE49-F238E27FC236}">
                  <a16:creationId xmlns:a16="http://schemas.microsoft.com/office/drawing/2014/main" id="{7F8A0A1E-A3C8-BA12-F93C-7834A645BDD2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6" name="CuadroTexto 1165">
              <a:extLst>
                <a:ext uri="{FF2B5EF4-FFF2-40B4-BE49-F238E27FC236}">
                  <a16:creationId xmlns:a16="http://schemas.microsoft.com/office/drawing/2014/main" id="{855AACC7-4492-DBA7-07B4-E1FFA5FAF74D}"/>
                </a:ext>
              </a:extLst>
            </p:cNvPr>
            <p:cNvSpPr txBox="1"/>
            <p:nvPr/>
          </p:nvSpPr>
          <p:spPr>
            <a:xfrm>
              <a:off x="208692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4%</a:t>
              </a:r>
            </a:p>
          </p:txBody>
        </p:sp>
        <p:sp>
          <p:nvSpPr>
            <p:cNvPr id="1167" name="CuadroTexto 1166">
              <a:extLst>
                <a:ext uri="{FF2B5EF4-FFF2-40B4-BE49-F238E27FC236}">
                  <a16:creationId xmlns:a16="http://schemas.microsoft.com/office/drawing/2014/main" id="{B5086EE5-1A1B-3AEC-394D-37B63045C088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68" name="Arc 167+">
              <a:extLst>
                <a:ext uri="{FF2B5EF4-FFF2-40B4-BE49-F238E27FC236}">
                  <a16:creationId xmlns:a16="http://schemas.microsoft.com/office/drawing/2014/main" id="{A714CCF4-A759-297D-AE57-59E4786ADCBF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A090B2F7-FE71-0E80-4D24-50D737FA543F}"/>
              </a:ext>
            </a:extLst>
          </p:cNvPr>
          <p:cNvGrpSpPr/>
          <p:nvPr/>
        </p:nvGrpSpPr>
        <p:grpSpPr>
          <a:xfrm>
            <a:off x="8696872" y="4202359"/>
            <a:ext cx="1448380" cy="1485911"/>
            <a:chOff x="1538359" y="2239282"/>
            <a:chExt cx="1448380" cy="1485911"/>
          </a:xfrm>
        </p:grpSpPr>
        <p:grpSp>
          <p:nvGrpSpPr>
            <p:cNvPr id="1172" name="Grupo 1171">
              <a:extLst>
                <a:ext uri="{FF2B5EF4-FFF2-40B4-BE49-F238E27FC236}">
                  <a16:creationId xmlns:a16="http://schemas.microsoft.com/office/drawing/2014/main" id="{A76FB436-826C-9B20-4358-942B4A04800A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78" name="Arc 167">
                <a:extLst>
                  <a:ext uri="{FF2B5EF4-FFF2-40B4-BE49-F238E27FC236}">
                    <a16:creationId xmlns:a16="http://schemas.microsoft.com/office/drawing/2014/main" id="{07AF7A23-5AAB-ADD1-7DD9-FE872903BE48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9" name="Elipse 1178">
                <a:extLst>
                  <a:ext uri="{FF2B5EF4-FFF2-40B4-BE49-F238E27FC236}">
                    <a16:creationId xmlns:a16="http://schemas.microsoft.com/office/drawing/2014/main" id="{D86FB443-AD4A-AE30-D973-70B2BA7A02CA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/>
                  <a:t>886 €</a:t>
                </a:r>
              </a:p>
            </p:txBody>
          </p:sp>
        </p:grpSp>
        <p:sp>
          <p:nvSpPr>
            <p:cNvPr id="1173" name="Diagrama de flujo: retraso 1172">
              <a:extLst>
                <a:ext uri="{FF2B5EF4-FFF2-40B4-BE49-F238E27FC236}">
                  <a16:creationId xmlns:a16="http://schemas.microsoft.com/office/drawing/2014/main" id="{57A7EAC7-A8C0-AC8A-5366-912BB64CA070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4" name="Arc 167-">
              <a:extLst>
                <a:ext uri="{FF2B5EF4-FFF2-40B4-BE49-F238E27FC236}">
                  <a16:creationId xmlns:a16="http://schemas.microsoft.com/office/drawing/2014/main" id="{D95FAA7E-12B5-C368-A589-9CFE53E778F0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CuadroTexto 1174">
              <a:extLst>
                <a:ext uri="{FF2B5EF4-FFF2-40B4-BE49-F238E27FC236}">
                  <a16:creationId xmlns:a16="http://schemas.microsoft.com/office/drawing/2014/main" id="{BCAB6EC3-DF49-372B-0D51-6A03680E1753}"/>
                </a:ext>
              </a:extLst>
            </p:cNvPr>
            <p:cNvSpPr txBox="1"/>
            <p:nvPr/>
          </p:nvSpPr>
          <p:spPr>
            <a:xfrm>
              <a:off x="203612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-7%</a:t>
              </a:r>
            </a:p>
          </p:txBody>
        </p:sp>
        <p:sp>
          <p:nvSpPr>
            <p:cNvPr id="1176" name="CuadroTexto 1175">
              <a:extLst>
                <a:ext uri="{FF2B5EF4-FFF2-40B4-BE49-F238E27FC236}">
                  <a16:creationId xmlns:a16="http://schemas.microsoft.com/office/drawing/2014/main" id="{0F2DD704-A3B8-A50C-BC79-21A19CBF9A89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24/23</a:t>
              </a:r>
            </a:p>
          </p:txBody>
        </p:sp>
        <p:sp>
          <p:nvSpPr>
            <p:cNvPr id="1177" name="Arc 167+" hidden="1">
              <a:extLst>
                <a:ext uri="{FF2B5EF4-FFF2-40B4-BE49-F238E27FC236}">
                  <a16:creationId xmlns:a16="http://schemas.microsoft.com/office/drawing/2014/main" id="{E5CE5263-A5A5-6AC7-1E54-34AC8113CA7B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80" name="CuadroTexto 1179">
            <a:extLst>
              <a:ext uri="{FF2B5EF4-FFF2-40B4-BE49-F238E27FC236}">
                <a16:creationId xmlns:a16="http://schemas.microsoft.com/office/drawing/2014/main" id="{EA0B1C3E-E143-C274-1E33-DB9AE56F5FEC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Con2</a:t>
            </a:r>
          </a:p>
        </p:txBody>
      </p:sp>
      <p:pic>
        <p:nvPicPr>
          <p:cNvPr id="7" name="Imagen 47">
            <a:extLst>
              <a:ext uri="{FF2B5EF4-FFF2-40B4-BE49-F238E27FC236}">
                <a16:creationId xmlns:a16="http://schemas.microsoft.com/office/drawing/2014/main" id="{F1FBAADB-8E46-6422-0B3F-A37FF30A4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8895" y="1516812"/>
            <a:ext cx="1120218" cy="1089012"/>
          </a:xfrm>
          <a:prstGeom prst="rect">
            <a:avLst/>
          </a:prstGeom>
          <a:effectLst/>
        </p:spPr>
      </p:pic>
      <p:pic>
        <p:nvPicPr>
          <p:cNvPr id="8" name="Imagen 48">
            <a:extLst>
              <a:ext uri="{FF2B5EF4-FFF2-40B4-BE49-F238E27FC236}">
                <a16:creationId xmlns:a16="http://schemas.microsoft.com/office/drawing/2014/main" id="{9CE64463-B265-67EE-3D11-354980434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610" y="1541220"/>
            <a:ext cx="1050124" cy="1064430"/>
          </a:xfrm>
          <a:prstGeom prst="rect">
            <a:avLst/>
          </a:prstGeom>
          <a:effectLst/>
        </p:spPr>
      </p:pic>
      <p:pic>
        <p:nvPicPr>
          <p:cNvPr id="9" name="Imagen 49">
            <a:extLst>
              <a:ext uri="{FF2B5EF4-FFF2-40B4-BE49-F238E27FC236}">
                <a16:creationId xmlns:a16="http://schemas.microsoft.com/office/drawing/2014/main" id="{4A82A247-8C0E-33CB-E4F5-4A6348495A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7901" y="1632712"/>
            <a:ext cx="1050124" cy="938344"/>
          </a:xfrm>
          <a:prstGeom prst="rect">
            <a:avLst/>
          </a:prstGeom>
          <a:effectLst/>
        </p:spPr>
      </p:pic>
      <p:pic>
        <p:nvPicPr>
          <p:cNvPr id="12" name="Imagen 50">
            <a:extLst>
              <a:ext uri="{FF2B5EF4-FFF2-40B4-BE49-F238E27FC236}">
                <a16:creationId xmlns:a16="http://schemas.microsoft.com/office/drawing/2014/main" id="{4CD37545-27D4-69FB-6282-FE970D8E2F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5185" y="1677093"/>
            <a:ext cx="1050124" cy="856440"/>
          </a:xfrm>
          <a:prstGeom prst="rect">
            <a:avLst/>
          </a:prstGeom>
          <a:effectLst/>
        </p:spPr>
      </p:pic>
      <p:pic>
        <p:nvPicPr>
          <p:cNvPr id="13" name="Imagen 51">
            <a:extLst>
              <a:ext uri="{FF2B5EF4-FFF2-40B4-BE49-F238E27FC236}">
                <a16:creationId xmlns:a16="http://schemas.microsoft.com/office/drawing/2014/main" id="{F8C6E11C-0D76-FAFD-51E2-6CFB6B9941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030" y="3868388"/>
            <a:ext cx="970994" cy="856442"/>
          </a:xfrm>
          <a:prstGeom prst="rect">
            <a:avLst/>
          </a:prstGeom>
          <a:effectLst/>
        </p:spPr>
      </p:pic>
      <p:pic>
        <p:nvPicPr>
          <p:cNvPr id="14" name="Imagen 52">
            <a:extLst>
              <a:ext uri="{FF2B5EF4-FFF2-40B4-BE49-F238E27FC236}">
                <a16:creationId xmlns:a16="http://schemas.microsoft.com/office/drawing/2014/main" id="{1463F9E6-D8F0-5B81-EDDC-0969F14779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335" y="3877914"/>
            <a:ext cx="908594" cy="856440"/>
          </a:xfrm>
          <a:prstGeom prst="rect">
            <a:avLst/>
          </a:prstGeom>
          <a:effectLst/>
        </p:spPr>
      </p:pic>
      <p:pic>
        <p:nvPicPr>
          <p:cNvPr id="15" name="Imagen 53">
            <a:extLst>
              <a:ext uri="{FF2B5EF4-FFF2-40B4-BE49-F238E27FC236}">
                <a16:creationId xmlns:a16="http://schemas.microsoft.com/office/drawing/2014/main" id="{26D7BDE4-9F02-9C09-0B70-D9E05CC622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401" y="3546958"/>
            <a:ext cx="1112866" cy="1134634"/>
          </a:xfrm>
          <a:prstGeom prst="rect">
            <a:avLst/>
          </a:prstGeom>
          <a:effectLst/>
        </p:spPr>
      </p:pic>
      <p:pic>
        <p:nvPicPr>
          <p:cNvPr id="16" name="Imagen 54">
            <a:extLst>
              <a:ext uri="{FF2B5EF4-FFF2-40B4-BE49-F238E27FC236}">
                <a16:creationId xmlns:a16="http://schemas.microsoft.com/office/drawing/2014/main" id="{93BA85FD-7148-EDDC-2B3E-DB66D82EDE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50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128" y="3882939"/>
            <a:ext cx="869036" cy="846390"/>
          </a:xfrm>
          <a:prstGeom prst="rect">
            <a:avLst/>
          </a:prstGeom>
          <a:effectLst/>
        </p:spPr>
      </p:pic>
      <p:pic>
        <p:nvPicPr>
          <p:cNvPr id="3" name="Imagen 45">
            <a:extLst>
              <a:ext uri="{FF2B5EF4-FFF2-40B4-BE49-F238E27FC236}">
                <a16:creationId xmlns:a16="http://schemas.microsoft.com/office/drawing/2014/main" id="{58F7BD42-C0ED-BF5C-2FCE-417D2FBF28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30" y="1632712"/>
            <a:ext cx="921883" cy="9383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26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356687"/>
            <a:ext cx="8067675" cy="469900"/>
          </a:xfrm>
        </p:spPr>
        <p:txBody>
          <a:bodyPr>
            <a:normAutofit/>
          </a:bodyPr>
          <a:lstStyle/>
          <a:p>
            <a:r>
              <a:rPr lang="es-ES" dirty="0"/>
              <a:t>Intención de compra productos en general 2024 y 2025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(% </a:t>
            </a:r>
            <a:r>
              <a:rPr lang="en-US" dirty="0" err="1"/>
              <a:t>múltiple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1156">
            <a:extLst>
              <a:ext uri="{FF2B5EF4-FFF2-40B4-BE49-F238E27FC236}">
                <a16:creationId xmlns:a16="http://schemas.microsoft.com/office/drawing/2014/main" id="{8E8A8023-25D3-8699-2C66-D37CF03C0DE2}"/>
              </a:ext>
            </a:extLst>
          </p:cNvPr>
          <p:cNvGrpSpPr/>
          <p:nvPr/>
        </p:nvGrpSpPr>
        <p:grpSpPr>
          <a:xfrm>
            <a:off x="2513614" y="3360964"/>
            <a:ext cx="7895404" cy="669362"/>
            <a:chOff x="1313464" y="4008664"/>
            <a:chExt cx="7895404" cy="669362"/>
          </a:xfrm>
          <a:effectLst/>
        </p:grpSpPr>
        <p:pic>
          <p:nvPicPr>
            <p:cNvPr id="11" name="Imagen 45">
              <a:extLst>
                <a:ext uri="{FF2B5EF4-FFF2-40B4-BE49-F238E27FC236}">
                  <a16:creationId xmlns:a16="http://schemas.microsoft.com/office/drawing/2014/main" id="{222EA8A9-8DD9-202B-0A30-A8C74284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789" y="4023611"/>
              <a:ext cx="628252" cy="639470"/>
            </a:xfrm>
            <a:prstGeom prst="rect">
              <a:avLst/>
            </a:prstGeom>
            <a:effectLst/>
          </p:spPr>
        </p:pic>
        <p:pic>
          <p:nvPicPr>
            <p:cNvPr id="27" name="Imagen 46">
              <a:extLst>
                <a:ext uri="{FF2B5EF4-FFF2-40B4-BE49-F238E27FC236}">
                  <a16:creationId xmlns:a16="http://schemas.microsoft.com/office/drawing/2014/main" id="{0356DC58-A231-969C-C28A-1EDA79BB9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3464" y="4008664"/>
              <a:ext cx="681796" cy="669362"/>
            </a:xfrm>
            <a:prstGeom prst="rect">
              <a:avLst/>
            </a:prstGeom>
            <a:effectLst/>
          </p:spPr>
        </p:pic>
        <p:pic>
          <p:nvPicPr>
            <p:cNvPr id="28" name="Imagen 47">
              <a:extLst>
                <a:ext uri="{FF2B5EF4-FFF2-40B4-BE49-F238E27FC236}">
                  <a16:creationId xmlns:a16="http://schemas.microsoft.com/office/drawing/2014/main" id="{F4DF2294-04D1-022C-1985-0F4AFDE3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3940" y="4011943"/>
              <a:ext cx="681796" cy="662804"/>
            </a:xfrm>
            <a:prstGeom prst="rect">
              <a:avLst/>
            </a:prstGeom>
            <a:effectLst/>
          </p:spPr>
        </p:pic>
        <p:pic>
          <p:nvPicPr>
            <p:cNvPr id="29" name="Imagen 48">
              <a:extLst>
                <a:ext uri="{FF2B5EF4-FFF2-40B4-BE49-F238E27FC236}">
                  <a16:creationId xmlns:a16="http://schemas.microsoft.com/office/drawing/2014/main" id="{C8039B2C-AA82-5525-8C70-0E7BEF3B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1450" y="4011943"/>
              <a:ext cx="653895" cy="662804"/>
            </a:xfrm>
            <a:prstGeom prst="rect">
              <a:avLst/>
            </a:prstGeom>
            <a:effectLst/>
          </p:spPr>
        </p:pic>
        <p:pic>
          <p:nvPicPr>
            <p:cNvPr id="30" name="Imagen 49">
              <a:extLst>
                <a:ext uri="{FF2B5EF4-FFF2-40B4-BE49-F238E27FC236}">
                  <a16:creationId xmlns:a16="http://schemas.microsoft.com/office/drawing/2014/main" id="{E58D2A68-375E-47A8-332B-57EC01BE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7259" y="4051199"/>
              <a:ext cx="653895" cy="584292"/>
            </a:xfrm>
            <a:prstGeom prst="rect">
              <a:avLst/>
            </a:prstGeom>
            <a:effectLst/>
          </p:spPr>
        </p:pic>
        <p:pic>
          <p:nvPicPr>
            <p:cNvPr id="31" name="Imagen 50">
              <a:extLst>
                <a:ext uri="{FF2B5EF4-FFF2-40B4-BE49-F238E27FC236}">
                  <a16:creationId xmlns:a16="http://schemas.microsoft.com/office/drawing/2014/main" id="{3DAB5B6D-C46A-6781-005D-D09D086D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8018" y="4076700"/>
              <a:ext cx="653895" cy="533291"/>
            </a:xfrm>
            <a:prstGeom prst="rect">
              <a:avLst/>
            </a:prstGeom>
            <a:effectLst/>
          </p:spPr>
        </p:pic>
        <p:pic>
          <p:nvPicPr>
            <p:cNvPr id="1024" name="Imagen 51">
              <a:extLst>
                <a:ext uri="{FF2B5EF4-FFF2-40B4-BE49-F238E27FC236}">
                  <a16:creationId xmlns:a16="http://schemas.microsoft.com/office/drawing/2014/main" id="{22CD70FE-A939-E310-9910-EB0BA7341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2327" y="4076700"/>
              <a:ext cx="604622" cy="533291"/>
            </a:xfrm>
            <a:prstGeom prst="rect">
              <a:avLst/>
            </a:prstGeom>
            <a:effectLst/>
          </p:spPr>
        </p:pic>
        <p:pic>
          <p:nvPicPr>
            <p:cNvPr id="1025" name="Imagen 52">
              <a:extLst>
                <a:ext uri="{FF2B5EF4-FFF2-40B4-BE49-F238E27FC236}">
                  <a16:creationId xmlns:a16="http://schemas.microsoft.com/office/drawing/2014/main" id="{0138B28B-709C-99C9-EF40-7B6801AA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2877" y="4076700"/>
              <a:ext cx="565767" cy="533291"/>
            </a:xfrm>
            <a:prstGeom prst="rect">
              <a:avLst/>
            </a:prstGeom>
            <a:effectLst/>
          </p:spPr>
        </p:pic>
        <p:pic>
          <p:nvPicPr>
            <p:cNvPr id="1027" name="Imagen 53">
              <a:extLst>
                <a:ext uri="{FF2B5EF4-FFF2-40B4-BE49-F238E27FC236}">
                  <a16:creationId xmlns:a16="http://schemas.microsoft.com/office/drawing/2014/main" id="{7AF24107-2AB3-A9AC-81ED-6ADF9499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6983" y="4026375"/>
              <a:ext cx="502200" cy="512022"/>
            </a:xfrm>
            <a:prstGeom prst="rect">
              <a:avLst/>
            </a:prstGeom>
            <a:effectLst/>
          </p:spPr>
        </p:pic>
        <p:pic>
          <p:nvPicPr>
            <p:cNvPr id="1028" name="Imagen 54">
              <a:extLst>
                <a:ext uri="{FF2B5EF4-FFF2-40B4-BE49-F238E27FC236}">
                  <a16:creationId xmlns:a16="http://schemas.microsoft.com/office/drawing/2014/main" id="{D0E25F91-F377-48EC-97EE-7A6CBB73F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biLevel thresh="75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85808" y="4088631"/>
              <a:ext cx="523060" cy="509429"/>
            </a:xfrm>
            <a:prstGeom prst="rect">
              <a:avLst/>
            </a:prstGeom>
            <a:effectLst/>
          </p:spPr>
        </p:pic>
      </p:grpSp>
      <p:graphicFrame>
        <p:nvGraphicFramePr>
          <p:cNvPr id="1030" name="Gráfico 4">
            <a:extLst>
              <a:ext uri="{FF2B5EF4-FFF2-40B4-BE49-F238E27FC236}">
                <a16:creationId xmlns:a16="http://schemas.microsoft.com/office/drawing/2014/main" id="{EEBFD3FD-E303-5054-782F-7707C09DC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699926"/>
              </p:ext>
            </p:extLst>
          </p:nvPr>
        </p:nvGraphicFramePr>
        <p:xfrm>
          <a:off x="2308927" y="1017087"/>
          <a:ext cx="8340023" cy="253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31" name="Gráfico 4">
            <a:extLst>
              <a:ext uri="{FF2B5EF4-FFF2-40B4-BE49-F238E27FC236}">
                <a16:creationId xmlns:a16="http://schemas.microsoft.com/office/drawing/2014/main" id="{490BE547-01EB-A7A3-5572-34AAED74B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939451"/>
              </p:ext>
            </p:extLst>
          </p:nvPr>
        </p:nvGraphicFramePr>
        <p:xfrm>
          <a:off x="2308927" y="3907781"/>
          <a:ext cx="8340023" cy="253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3770DEE-2A78-FB2A-B588-AAB13592F70A}"/>
              </a:ext>
            </a:extLst>
          </p:cNvPr>
          <p:cNvGrpSpPr/>
          <p:nvPr/>
        </p:nvGrpSpPr>
        <p:grpSpPr>
          <a:xfrm>
            <a:off x="1733550" y="2910785"/>
            <a:ext cx="8915400" cy="1616199"/>
            <a:chOff x="1733550" y="2910785"/>
            <a:chExt cx="8915400" cy="1616199"/>
          </a:xfrm>
        </p:grpSpPr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FF820865-DE3E-3C89-C135-1146C0D32EE5}"/>
                </a:ext>
              </a:extLst>
            </p:cNvPr>
            <p:cNvCxnSpPr/>
            <p:nvPr/>
          </p:nvCxnSpPr>
          <p:spPr>
            <a:xfrm>
              <a:off x="1733550" y="3360964"/>
              <a:ext cx="891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B6FC764-6EF4-0668-436D-AED69811972D}"/>
                </a:ext>
              </a:extLst>
            </p:cNvPr>
            <p:cNvCxnSpPr/>
            <p:nvPr/>
          </p:nvCxnSpPr>
          <p:spPr>
            <a:xfrm>
              <a:off x="1733550" y="4042595"/>
              <a:ext cx="8915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290ED21A-C5F4-B370-3DDE-35405492A4C6}"/>
                </a:ext>
              </a:extLst>
            </p:cNvPr>
            <p:cNvSpPr txBox="1"/>
            <p:nvPr/>
          </p:nvSpPr>
          <p:spPr>
            <a:xfrm>
              <a:off x="1733550" y="2910785"/>
              <a:ext cx="914400" cy="63452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>
              <a:defPPr>
                <a:defRPr lang="es-ES"/>
              </a:defPPr>
              <a:lvl1pPr>
                <a:defRPr b="1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/>
                <a:t>2025</a:t>
              </a:r>
              <a:endParaRPr lang="en-US" dirty="0"/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9B8B341E-ECE1-21C0-4462-42F92F4DB771}"/>
                </a:ext>
              </a:extLst>
            </p:cNvPr>
            <p:cNvSpPr txBox="1"/>
            <p:nvPr/>
          </p:nvSpPr>
          <p:spPr>
            <a:xfrm>
              <a:off x="1733550" y="3892462"/>
              <a:ext cx="914400" cy="63452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>
              <a:defPPr>
                <a:defRPr lang="es-ES"/>
              </a:defPPr>
              <a:lvl1pPr>
                <a:defRPr b="1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/>
                <a:t>2024</a:t>
              </a:r>
              <a:endParaRPr lang="en-U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BEC0C8C-B204-A2E4-7558-A6F2F69A8449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Con3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EBB7ADC-3C71-EF39-183B-6250501E5CF7}"/>
              </a:ext>
            </a:extLst>
          </p:cNvPr>
          <p:cNvGrpSpPr/>
          <p:nvPr/>
        </p:nvGrpSpPr>
        <p:grpSpPr>
          <a:xfrm>
            <a:off x="3195889" y="3169239"/>
            <a:ext cx="7508699" cy="196104"/>
            <a:chOff x="3053967" y="3169239"/>
            <a:chExt cx="7508699" cy="196104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8964F15-CDEA-06CE-21DD-EE4F00B34FB7}"/>
                </a:ext>
              </a:extLst>
            </p:cNvPr>
            <p:cNvSpPr txBox="1"/>
            <p:nvPr/>
          </p:nvSpPr>
          <p:spPr>
            <a:xfrm>
              <a:off x="3053967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+3</a:t>
              </a:r>
            </a:p>
          </p:txBody>
        </p:sp>
        <p:sp>
          <p:nvSpPr>
            <p:cNvPr id="9" name="Diagrama de flujo: proceso 8">
              <a:extLst>
                <a:ext uri="{FF2B5EF4-FFF2-40B4-BE49-F238E27FC236}">
                  <a16:creationId xmlns:a16="http://schemas.microsoft.com/office/drawing/2014/main" id="{AE82841F-F4BA-BAE2-3D2A-387073F7C900}"/>
                </a:ext>
              </a:extLst>
            </p:cNvPr>
            <p:cNvSpPr/>
            <p:nvPr/>
          </p:nvSpPr>
          <p:spPr>
            <a:xfrm>
              <a:off x="3057891" y="3293343"/>
              <a:ext cx="71308" cy="72000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B8ACBC5-0974-83C5-B781-AC76DDB75485}"/>
                </a:ext>
              </a:extLst>
            </p:cNvPr>
            <p:cNvSpPr txBox="1"/>
            <p:nvPr/>
          </p:nvSpPr>
          <p:spPr>
            <a:xfrm>
              <a:off x="3855299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+3</a:t>
              </a:r>
            </a:p>
          </p:txBody>
        </p:sp>
        <p:sp>
          <p:nvSpPr>
            <p:cNvPr id="13" name="Diagrama de flujo: proceso 12">
              <a:extLst>
                <a:ext uri="{FF2B5EF4-FFF2-40B4-BE49-F238E27FC236}">
                  <a16:creationId xmlns:a16="http://schemas.microsoft.com/office/drawing/2014/main" id="{56B0FBA4-8A42-5DC3-20DE-C66AFFA8DBB0}"/>
                </a:ext>
              </a:extLst>
            </p:cNvPr>
            <p:cNvSpPr/>
            <p:nvPr/>
          </p:nvSpPr>
          <p:spPr>
            <a:xfrm>
              <a:off x="3859223" y="3293343"/>
              <a:ext cx="71308" cy="72000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023AB5E-5BCA-CCE5-89EB-327FBF1C6BD9}"/>
                </a:ext>
              </a:extLst>
            </p:cNvPr>
            <p:cNvSpPr txBox="1"/>
            <p:nvPr/>
          </p:nvSpPr>
          <p:spPr>
            <a:xfrm>
              <a:off x="4659832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0</a:t>
              </a:r>
            </a:p>
          </p:txBody>
        </p:sp>
        <p:sp>
          <p:nvSpPr>
            <p:cNvPr id="15" name="Diagrama de flujo: proceso 14">
              <a:extLst>
                <a:ext uri="{FF2B5EF4-FFF2-40B4-BE49-F238E27FC236}">
                  <a16:creationId xmlns:a16="http://schemas.microsoft.com/office/drawing/2014/main" id="{FF376E2A-D3C8-5AC3-EA0B-24BFE2DC233B}"/>
                </a:ext>
              </a:extLst>
            </p:cNvPr>
            <p:cNvSpPr/>
            <p:nvPr/>
          </p:nvSpPr>
          <p:spPr>
            <a:xfrm>
              <a:off x="4663756" y="3293343"/>
              <a:ext cx="71308" cy="72000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6366898-9F13-7676-6C88-1A674E730E81}"/>
                </a:ext>
              </a:extLst>
            </p:cNvPr>
            <p:cNvSpPr txBox="1"/>
            <p:nvPr/>
          </p:nvSpPr>
          <p:spPr>
            <a:xfrm>
              <a:off x="5468512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+2</a:t>
              </a:r>
            </a:p>
          </p:txBody>
        </p:sp>
        <p:sp>
          <p:nvSpPr>
            <p:cNvPr id="17" name="Diagrama de flujo: proceso 16">
              <a:extLst>
                <a:ext uri="{FF2B5EF4-FFF2-40B4-BE49-F238E27FC236}">
                  <a16:creationId xmlns:a16="http://schemas.microsoft.com/office/drawing/2014/main" id="{5DA8CF09-742B-01BB-5DB9-255E73CA4CC5}"/>
                </a:ext>
              </a:extLst>
            </p:cNvPr>
            <p:cNvSpPr/>
            <p:nvPr/>
          </p:nvSpPr>
          <p:spPr>
            <a:xfrm>
              <a:off x="5472436" y="3293343"/>
              <a:ext cx="71308" cy="72000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77E0536-F6EF-5879-7454-E84838FA9A97}"/>
                </a:ext>
              </a:extLst>
            </p:cNvPr>
            <p:cNvSpPr txBox="1"/>
            <p:nvPr/>
          </p:nvSpPr>
          <p:spPr>
            <a:xfrm>
              <a:off x="6280641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-2</a:t>
              </a:r>
            </a:p>
          </p:txBody>
        </p:sp>
        <p:sp>
          <p:nvSpPr>
            <p:cNvPr id="19" name="Diagrama de flujo: proceso 18">
              <a:extLst>
                <a:ext uri="{FF2B5EF4-FFF2-40B4-BE49-F238E27FC236}">
                  <a16:creationId xmlns:a16="http://schemas.microsoft.com/office/drawing/2014/main" id="{8CFEDC77-92E0-AB4D-0465-F8C1EAF14B67}"/>
                </a:ext>
              </a:extLst>
            </p:cNvPr>
            <p:cNvSpPr/>
            <p:nvPr/>
          </p:nvSpPr>
          <p:spPr>
            <a:xfrm>
              <a:off x="6284565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B9029B52-14A8-F7CB-575D-DC005A49951C}"/>
                </a:ext>
              </a:extLst>
            </p:cNvPr>
            <p:cNvSpPr txBox="1"/>
            <p:nvPr/>
          </p:nvSpPr>
          <p:spPr>
            <a:xfrm>
              <a:off x="7078134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-1</a:t>
              </a:r>
            </a:p>
          </p:txBody>
        </p:sp>
        <p:sp>
          <p:nvSpPr>
            <p:cNvPr id="54" name="Diagrama de flujo: proceso 53">
              <a:extLst>
                <a:ext uri="{FF2B5EF4-FFF2-40B4-BE49-F238E27FC236}">
                  <a16:creationId xmlns:a16="http://schemas.microsoft.com/office/drawing/2014/main" id="{B2B61FDE-05B6-86F1-B55C-A7119A883DB5}"/>
                </a:ext>
              </a:extLst>
            </p:cNvPr>
            <p:cNvSpPr/>
            <p:nvPr/>
          </p:nvSpPr>
          <p:spPr>
            <a:xfrm>
              <a:off x="7082058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C09CE94C-EC97-7D0D-413C-6274EDDA21BA}"/>
                </a:ext>
              </a:extLst>
            </p:cNvPr>
            <p:cNvSpPr txBox="1"/>
            <p:nvPr/>
          </p:nvSpPr>
          <p:spPr>
            <a:xfrm>
              <a:off x="7884329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+1</a:t>
              </a:r>
            </a:p>
          </p:txBody>
        </p:sp>
        <p:sp>
          <p:nvSpPr>
            <p:cNvPr id="56" name="Diagrama de flujo: proceso 55">
              <a:extLst>
                <a:ext uri="{FF2B5EF4-FFF2-40B4-BE49-F238E27FC236}">
                  <a16:creationId xmlns:a16="http://schemas.microsoft.com/office/drawing/2014/main" id="{B3F93267-102B-AE9A-2C54-616DF002F438}"/>
                </a:ext>
              </a:extLst>
            </p:cNvPr>
            <p:cNvSpPr/>
            <p:nvPr/>
          </p:nvSpPr>
          <p:spPr>
            <a:xfrm>
              <a:off x="7888253" y="3293343"/>
              <a:ext cx="71308" cy="72000"/>
            </a:xfrm>
            <a:prstGeom prst="flowChartProcess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1338F402-11BF-4649-0833-E1442D9385F4}"/>
                </a:ext>
              </a:extLst>
            </p:cNvPr>
            <p:cNvSpPr txBox="1"/>
            <p:nvPr/>
          </p:nvSpPr>
          <p:spPr>
            <a:xfrm>
              <a:off x="8695421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-3</a:t>
              </a:r>
            </a:p>
          </p:txBody>
        </p:sp>
        <p:sp>
          <p:nvSpPr>
            <p:cNvPr id="58" name="Diagrama de flujo: proceso 57">
              <a:extLst>
                <a:ext uri="{FF2B5EF4-FFF2-40B4-BE49-F238E27FC236}">
                  <a16:creationId xmlns:a16="http://schemas.microsoft.com/office/drawing/2014/main" id="{6AD361DA-7687-7375-3DBC-FAF17AA2E4AA}"/>
                </a:ext>
              </a:extLst>
            </p:cNvPr>
            <p:cNvSpPr/>
            <p:nvPr/>
          </p:nvSpPr>
          <p:spPr>
            <a:xfrm>
              <a:off x="8699345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A9FB2FA7-F64E-BACC-9188-1D9C996A1F2C}"/>
                </a:ext>
              </a:extLst>
            </p:cNvPr>
            <p:cNvSpPr txBox="1"/>
            <p:nvPr/>
          </p:nvSpPr>
          <p:spPr>
            <a:xfrm>
              <a:off x="9495490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s-ES" dirty="0"/>
                <a:t>-1</a:t>
              </a:r>
            </a:p>
          </p:txBody>
        </p:sp>
        <p:sp>
          <p:nvSpPr>
            <p:cNvPr id="60" name="Diagrama de flujo: proceso 59">
              <a:extLst>
                <a:ext uri="{FF2B5EF4-FFF2-40B4-BE49-F238E27FC236}">
                  <a16:creationId xmlns:a16="http://schemas.microsoft.com/office/drawing/2014/main" id="{8A4FD8BD-CE4A-7D2B-4B4B-D586181890FC}"/>
                </a:ext>
              </a:extLst>
            </p:cNvPr>
            <p:cNvSpPr/>
            <p:nvPr/>
          </p:nvSpPr>
          <p:spPr>
            <a:xfrm>
              <a:off x="9499414" y="3293343"/>
              <a:ext cx="71308" cy="72000"/>
            </a:xfrm>
            <a:prstGeom prst="flowChartProcess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E51461FD-4BD8-01B0-FCE4-F30F54812E75}"/>
                </a:ext>
              </a:extLst>
            </p:cNvPr>
            <p:cNvSpPr txBox="1"/>
            <p:nvPr/>
          </p:nvSpPr>
          <p:spPr>
            <a:xfrm>
              <a:off x="10303093" y="3169239"/>
              <a:ext cx="259573" cy="186860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36000" bIns="0" rtlCol="0" anchor="ctr">
              <a:noAutofit/>
            </a:bodyPr>
            <a:lstStyle>
              <a:defPPr>
                <a:defRPr lang="es-ES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es-ES" sz="1400" dirty="0"/>
                <a:t>0</a:t>
              </a:r>
            </a:p>
          </p:txBody>
        </p:sp>
        <p:sp>
          <p:nvSpPr>
            <p:cNvPr id="62" name="Diagrama de flujo: proceso 61">
              <a:extLst>
                <a:ext uri="{FF2B5EF4-FFF2-40B4-BE49-F238E27FC236}">
                  <a16:creationId xmlns:a16="http://schemas.microsoft.com/office/drawing/2014/main" id="{F48ED533-1DDA-D580-4FE7-AEB0E7DA36F0}"/>
                </a:ext>
              </a:extLst>
            </p:cNvPr>
            <p:cNvSpPr/>
            <p:nvPr/>
          </p:nvSpPr>
          <p:spPr>
            <a:xfrm>
              <a:off x="10307017" y="3293343"/>
              <a:ext cx="71308" cy="72000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355751B-81D4-C239-B835-3D9356437E62}"/>
              </a:ext>
            </a:extLst>
          </p:cNvPr>
          <p:cNvSpPr txBox="1"/>
          <p:nvPr/>
        </p:nvSpPr>
        <p:spPr>
          <a:xfrm>
            <a:off x="10758823" y="3091063"/>
            <a:ext cx="428048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s-ES"/>
            </a:defPPr>
            <a:lvl1pPr algn="ct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z="800" dirty="0"/>
              <a:t>Var (</a:t>
            </a:r>
            <a:r>
              <a:rPr lang="es-ES" sz="800" dirty="0" err="1"/>
              <a:t>pp</a:t>
            </a:r>
            <a:r>
              <a:rPr lang="es-ES" sz="800" dirty="0"/>
              <a:t>) </a:t>
            </a:r>
          </a:p>
          <a:p>
            <a:r>
              <a:rPr lang="es-ES" sz="1000" dirty="0"/>
              <a:t>25/24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1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"/>
                                        <p:tgtEl>
                                          <p:spTgt spid="10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0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0" grpId="0" uiExpand="1">
        <p:bldSub>
          <a:bldChart bld="series"/>
        </p:bldSub>
      </p:bldGraphic>
      <p:bldGraphic spid="1031" grpId="0" uiExpand="1">
        <p:bldSub>
          <a:bldChart bld="series"/>
        </p:bldSub>
      </p:bldGraphic>
      <p:bldP spid="63" grpId="0"/>
      <p:bldP spid="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9024D-EAC5-AD65-EC1E-0A34ADA3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Intención de gasto por sectores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9B1846-8C82-6441-25BC-CC3E47445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59957-C0B9-198E-A3F7-B1B0B74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9271"/>
            <a:ext cx="1293046" cy="1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7" name="Grupo 1106">
            <a:extLst>
              <a:ext uri="{FF2B5EF4-FFF2-40B4-BE49-F238E27FC236}">
                <a16:creationId xmlns:a16="http://schemas.microsoft.com/office/drawing/2014/main" id="{22743695-EB9F-BC1F-45B7-BAF21439D0BB}"/>
              </a:ext>
            </a:extLst>
          </p:cNvPr>
          <p:cNvGrpSpPr/>
          <p:nvPr/>
        </p:nvGrpSpPr>
        <p:grpSpPr>
          <a:xfrm>
            <a:off x="2014609" y="2010682"/>
            <a:ext cx="1448380" cy="1485911"/>
            <a:chOff x="1538359" y="2239282"/>
            <a:chExt cx="1448380" cy="1485911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6EA8ED06-A716-97A7-DB2C-D24CBB247A4B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9" name="Arc 167">
                <a:extLst>
                  <a:ext uri="{FF2B5EF4-FFF2-40B4-BE49-F238E27FC236}">
                    <a16:creationId xmlns:a16="http://schemas.microsoft.com/office/drawing/2014/main" id="{FEB973E1-0088-3219-5BCB-3FFAB33C0F66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5F7ADEE0-9C1C-1B52-41DA-C7A8548AF9EC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s-ES" sz="2400" b="1" dirty="0"/>
                  <a:t>3.018 €</a:t>
                </a:r>
              </a:p>
            </p:txBody>
          </p:sp>
        </p:grpSp>
        <p:sp>
          <p:nvSpPr>
            <p:cNvPr id="57" name="Diagrama de flujo: retraso 56">
              <a:extLst>
                <a:ext uri="{FF2B5EF4-FFF2-40B4-BE49-F238E27FC236}">
                  <a16:creationId xmlns:a16="http://schemas.microsoft.com/office/drawing/2014/main" id="{8F671469-DE22-5FCA-E7F7-333A8D1013BD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Arc 167-">
              <a:extLst>
                <a:ext uri="{FF2B5EF4-FFF2-40B4-BE49-F238E27FC236}">
                  <a16:creationId xmlns:a16="http://schemas.microsoft.com/office/drawing/2014/main" id="{EE7E7AD8-4F65-1D74-8241-57C59A3EF2CE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936F7FE-7EE3-A1AC-C97A-AD2A1A3F60DC}"/>
                </a:ext>
              </a:extLst>
            </p:cNvPr>
            <p:cNvSpPr txBox="1"/>
            <p:nvPr/>
          </p:nvSpPr>
          <p:spPr>
            <a:xfrm>
              <a:off x="204882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-4%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AD3985D4-0B04-EEBC-EEC2-5B9B7267D16C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06" name="Arc 167+" hidden="1">
              <a:extLst>
                <a:ext uri="{FF2B5EF4-FFF2-40B4-BE49-F238E27FC236}">
                  <a16:creationId xmlns:a16="http://schemas.microsoft.com/office/drawing/2014/main" id="{A2975640-BDF4-D2CF-132F-DA1A634528FB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8" name="Grupo 1107">
            <a:extLst>
              <a:ext uri="{FF2B5EF4-FFF2-40B4-BE49-F238E27FC236}">
                <a16:creationId xmlns:a16="http://schemas.microsoft.com/office/drawing/2014/main" id="{7AFA0E33-0549-0C68-E372-E18D799CA093}"/>
              </a:ext>
            </a:extLst>
          </p:cNvPr>
          <p:cNvGrpSpPr/>
          <p:nvPr/>
        </p:nvGrpSpPr>
        <p:grpSpPr>
          <a:xfrm>
            <a:off x="3905391" y="2010682"/>
            <a:ext cx="1448380" cy="1485911"/>
            <a:chOff x="1538359" y="2239282"/>
            <a:chExt cx="1448380" cy="1485911"/>
          </a:xfrm>
        </p:grpSpPr>
        <p:grpSp>
          <p:nvGrpSpPr>
            <p:cNvPr id="1109" name="Grupo 1108">
              <a:extLst>
                <a:ext uri="{FF2B5EF4-FFF2-40B4-BE49-F238E27FC236}">
                  <a16:creationId xmlns:a16="http://schemas.microsoft.com/office/drawing/2014/main" id="{13CE05A4-9E17-E4AB-E7AA-FBA603AF7383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15" name="Arc 167">
                <a:extLst>
                  <a:ext uri="{FF2B5EF4-FFF2-40B4-BE49-F238E27FC236}">
                    <a16:creationId xmlns:a16="http://schemas.microsoft.com/office/drawing/2014/main" id="{8A3D3A2C-FEE7-6A43-E34F-118D67FF61D3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6" name="Elipse 1115">
                <a:extLst>
                  <a:ext uri="{FF2B5EF4-FFF2-40B4-BE49-F238E27FC236}">
                    <a16:creationId xmlns:a16="http://schemas.microsoft.com/office/drawing/2014/main" id="{F5ADA8C8-5A3F-4685-10E0-30DE790F83E7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s-ES" sz="2400" b="1" dirty="0"/>
                  <a:t>1.011 €</a:t>
                </a:r>
              </a:p>
            </p:txBody>
          </p:sp>
        </p:grpSp>
        <p:sp>
          <p:nvSpPr>
            <p:cNvPr id="1110" name="Diagrama de flujo: retraso 1109">
              <a:extLst>
                <a:ext uri="{FF2B5EF4-FFF2-40B4-BE49-F238E27FC236}">
                  <a16:creationId xmlns:a16="http://schemas.microsoft.com/office/drawing/2014/main" id="{B72122E5-D08A-B9E8-3919-EBAC57B45246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1" name="Arc 167-" hidden="1">
              <a:extLst>
                <a:ext uri="{FF2B5EF4-FFF2-40B4-BE49-F238E27FC236}">
                  <a16:creationId xmlns:a16="http://schemas.microsoft.com/office/drawing/2014/main" id="{94A5ABA4-2762-D77E-746F-EBCBA60E68DA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CuadroTexto 1111">
              <a:extLst>
                <a:ext uri="{FF2B5EF4-FFF2-40B4-BE49-F238E27FC236}">
                  <a16:creationId xmlns:a16="http://schemas.microsoft.com/office/drawing/2014/main" id="{D7287F09-06C2-6AFE-0771-C27F98BF34EC}"/>
                </a:ext>
              </a:extLst>
            </p:cNvPr>
            <p:cNvSpPr txBox="1"/>
            <p:nvPr/>
          </p:nvSpPr>
          <p:spPr>
            <a:xfrm>
              <a:off x="207422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9%</a:t>
              </a:r>
            </a:p>
          </p:txBody>
        </p:sp>
        <p:sp>
          <p:nvSpPr>
            <p:cNvPr id="1113" name="CuadroTexto 1112">
              <a:extLst>
                <a:ext uri="{FF2B5EF4-FFF2-40B4-BE49-F238E27FC236}">
                  <a16:creationId xmlns:a16="http://schemas.microsoft.com/office/drawing/2014/main" id="{D0E8EA59-6DED-D398-4C7E-E567B9BC1FEB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14" name="Arc 167+">
              <a:extLst>
                <a:ext uri="{FF2B5EF4-FFF2-40B4-BE49-F238E27FC236}">
                  <a16:creationId xmlns:a16="http://schemas.microsoft.com/office/drawing/2014/main" id="{B8398D71-A919-3707-3D0E-BD43DEC85D24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7" name="Grupo 1116">
            <a:extLst>
              <a:ext uri="{FF2B5EF4-FFF2-40B4-BE49-F238E27FC236}">
                <a16:creationId xmlns:a16="http://schemas.microsoft.com/office/drawing/2014/main" id="{AC51C6E1-F3D5-526D-80F5-8EEC339BF20D}"/>
              </a:ext>
            </a:extLst>
          </p:cNvPr>
          <p:cNvGrpSpPr/>
          <p:nvPr/>
        </p:nvGrpSpPr>
        <p:grpSpPr>
          <a:xfrm>
            <a:off x="5796173" y="2010682"/>
            <a:ext cx="1448380" cy="1485911"/>
            <a:chOff x="1538359" y="2239282"/>
            <a:chExt cx="1448380" cy="1485911"/>
          </a:xfrm>
        </p:grpSpPr>
        <p:grpSp>
          <p:nvGrpSpPr>
            <p:cNvPr id="1118" name="Grupo 1117">
              <a:extLst>
                <a:ext uri="{FF2B5EF4-FFF2-40B4-BE49-F238E27FC236}">
                  <a16:creationId xmlns:a16="http://schemas.microsoft.com/office/drawing/2014/main" id="{18F9ADA1-F600-5A7C-EFBD-36F240C7B289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24" name="Arc 167">
                <a:extLst>
                  <a:ext uri="{FF2B5EF4-FFF2-40B4-BE49-F238E27FC236}">
                    <a16:creationId xmlns:a16="http://schemas.microsoft.com/office/drawing/2014/main" id="{18A97512-8868-ABEA-593F-93556363E0E7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5" name="Elipse 1124">
                <a:extLst>
                  <a:ext uri="{FF2B5EF4-FFF2-40B4-BE49-F238E27FC236}">
                    <a16:creationId xmlns:a16="http://schemas.microsoft.com/office/drawing/2014/main" id="{103AC3A6-F90C-1337-F1F3-E7C38EF466D3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691 €</a:t>
                </a:r>
              </a:p>
            </p:txBody>
          </p:sp>
        </p:grpSp>
        <p:sp>
          <p:nvSpPr>
            <p:cNvPr id="1119" name="Diagrama de flujo: retraso 1118">
              <a:extLst>
                <a:ext uri="{FF2B5EF4-FFF2-40B4-BE49-F238E27FC236}">
                  <a16:creationId xmlns:a16="http://schemas.microsoft.com/office/drawing/2014/main" id="{F61459C7-58BC-6661-FB6B-48C7D1637D9F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0" name="Arc 167-" hidden="1">
              <a:extLst>
                <a:ext uri="{FF2B5EF4-FFF2-40B4-BE49-F238E27FC236}">
                  <a16:creationId xmlns:a16="http://schemas.microsoft.com/office/drawing/2014/main" id="{AA528F06-F1C3-73F8-1422-28F7BEEAC560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CuadroTexto 1120">
              <a:extLst>
                <a:ext uri="{FF2B5EF4-FFF2-40B4-BE49-F238E27FC236}">
                  <a16:creationId xmlns:a16="http://schemas.microsoft.com/office/drawing/2014/main" id="{F94EE3A6-9FF9-EB97-B855-8270F1CB4A3F}"/>
                </a:ext>
              </a:extLst>
            </p:cNvPr>
            <p:cNvSpPr txBox="1"/>
            <p:nvPr/>
          </p:nvSpPr>
          <p:spPr>
            <a:xfrm>
              <a:off x="1999771" y="3544896"/>
              <a:ext cx="570008" cy="17181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23%</a:t>
              </a:r>
            </a:p>
          </p:txBody>
        </p:sp>
        <p:sp>
          <p:nvSpPr>
            <p:cNvPr id="1122" name="CuadroTexto 1121">
              <a:extLst>
                <a:ext uri="{FF2B5EF4-FFF2-40B4-BE49-F238E27FC236}">
                  <a16:creationId xmlns:a16="http://schemas.microsoft.com/office/drawing/2014/main" id="{A9D30257-F2AA-ADF5-50C5-BD5A1062DBEE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23" name="Arc 167+">
              <a:extLst>
                <a:ext uri="{FF2B5EF4-FFF2-40B4-BE49-F238E27FC236}">
                  <a16:creationId xmlns:a16="http://schemas.microsoft.com/office/drawing/2014/main" id="{CF4AFCFF-85D3-89DF-1AD8-0F50B46F48A6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6" name="Grupo 1125">
            <a:extLst>
              <a:ext uri="{FF2B5EF4-FFF2-40B4-BE49-F238E27FC236}">
                <a16:creationId xmlns:a16="http://schemas.microsoft.com/office/drawing/2014/main" id="{2006FDA2-CDA9-6AF4-2A44-A2D10B7E4DEF}"/>
              </a:ext>
            </a:extLst>
          </p:cNvPr>
          <p:cNvGrpSpPr/>
          <p:nvPr/>
        </p:nvGrpSpPr>
        <p:grpSpPr>
          <a:xfrm>
            <a:off x="7686955" y="2010682"/>
            <a:ext cx="1448380" cy="1485911"/>
            <a:chOff x="1538359" y="2239282"/>
            <a:chExt cx="1448380" cy="1485911"/>
          </a:xfrm>
        </p:grpSpPr>
        <p:grpSp>
          <p:nvGrpSpPr>
            <p:cNvPr id="1127" name="Grupo 1126">
              <a:extLst>
                <a:ext uri="{FF2B5EF4-FFF2-40B4-BE49-F238E27FC236}">
                  <a16:creationId xmlns:a16="http://schemas.microsoft.com/office/drawing/2014/main" id="{0B88EFB6-79B4-2977-0434-E8F475A7125A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33" name="Arc 167">
                <a:extLst>
                  <a:ext uri="{FF2B5EF4-FFF2-40B4-BE49-F238E27FC236}">
                    <a16:creationId xmlns:a16="http://schemas.microsoft.com/office/drawing/2014/main" id="{FA801739-6001-379B-68ED-510A9DBDFEAC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4" name="Elipse 1133">
                <a:extLst>
                  <a:ext uri="{FF2B5EF4-FFF2-40B4-BE49-F238E27FC236}">
                    <a16:creationId xmlns:a16="http://schemas.microsoft.com/office/drawing/2014/main" id="{E1D40952-8739-DC45-158B-524965468AED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498 €</a:t>
                </a:r>
              </a:p>
            </p:txBody>
          </p:sp>
        </p:grpSp>
        <p:sp>
          <p:nvSpPr>
            <p:cNvPr id="1128" name="Diagrama de flujo: retraso 1127">
              <a:extLst>
                <a:ext uri="{FF2B5EF4-FFF2-40B4-BE49-F238E27FC236}">
                  <a16:creationId xmlns:a16="http://schemas.microsoft.com/office/drawing/2014/main" id="{A973E6E7-F784-28C7-E2E8-DF9481A89182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9" name="Arc 167-" hidden="1">
              <a:extLst>
                <a:ext uri="{FF2B5EF4-FFF2-40B4-BE49-F238E27FC236}">
                  <a16:creationId xmlns:a16="http://schemas.microsoft.com/office/drawing/2014/main" id="{26530E80-903D-E200-22DA-F9FF5F40A50E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CuadroTexto 1129">
              <a:extLst>
                <a:ext uri="{FF2B5EF4-FFF2-40B4-BE49-F238E27FC236}">
                  <a16:creationId xmlns:a16="http://schemas.microsoft.com/office/drawing/2014/main" id="{9CDEFAF1-C1B2-2AC7-9355-1BC5CB0E1F60}"/>
                </a:ext>
              </a:extLst>
            </p:cNvPr>
            <p:cNvSpPr txBox="1"/>
            <p:nvPr/>
          </p:nvSpPr>
          <p:spPr>
            <a:xfrm>
              <a:off x="2054050" y="3564130"/>
              <a:ext cx="461450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16%</a:t>
              </a:r>
            </a:p>
          </p:txBody>
        </p:sp>
        <p:sp>
          <p:nvSpPr>
            <p:cNvPr id="1131" name="CuadroTexto 1130">
              <a:extLst>
                <a:ext uri="{FF2B5EF4-FFF2-40B4-BE49-F238E27FC236}">
                  <a16:creationId xmlns:a16="http://schemas.microsoft.com/office/drawing/2014/main" id="{CB49947F-0AEA-8D59-1FE5-A082CFD19751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32" name="Arc 167+">
              <a:extLst>
                <a:ext uri="{FF2B5EF4-FFF2-40B4-BE49-F238E27FC236}">
                  <a16:creationId xmlns:a16="http://schemas.microsoft.com/office/drawing/2014/main" id="{5A36DFA2-CDD0-C24B-36C9-A023E3EF5FDC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5" name="Grupo 1134">
            <a:extLst>
              <a:ext uri="{FF2B5EF4-FFF2-40B4-BE49-F238E27FC236}">
                <a16:creationId xmlns:a16="http://schemas.microsoft.com/office/drawing/2014/main" id="{15F07964-1865-A62B-E170-5DAA705D3076}"/>
              </a:ext>
            </a:extLst>
          </p:cNvPr>
          <p:cNvGrpSpPr/>
          <p:nvPr/>
        </p:nvGrpSpPr>
        <p:grpSpPr>
          <a:xfrm>
            <a:off x="9577739" y="2010682"/>
            <a:ext cx="1448380" cy="1485911"/>
            <a:chOff x="1538359" y="2239282"/>
            <a:chExt cx="1448380" cy="1485911"/>
          </a:xfrm>
        </p:grpSpPr>
        <p:grpSp>
          <p:nvGrpSpPr>
            <p:cNvPr id="1136" name="Grupo 1135">
              <a:extLst>
                <a:ext uri="{FF2B5EF4-FFF2-40B4-BE49-F238E27FC236}">
                  <a16:creationId xmlns:a16="http://schemas.microsoft.com/office/drawing/2014/main" id="{7FB7A141-B28C-AA89-F003-5F487C95E801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42" name="Arc 167">
                <a:extLst>
                  <a:ext uri="{FF2B5EF4-FFF2-40B4-BE49-F238E27FC236}">
                    <a16:creationId xmlns:a16="http://schemas.microsoft.com/office/drawing/2014/main" id="{E6BE7F1E-60C4-7E35-E48B-670CEA4DD912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3" name="Elipse 1142">
                <a:extLst>
                  <a:ext uri="{FF2B5EF4-FFF2-40B4-BE49-F238E27FC236}">
                    <a16:creationId xmlns:a16="http://schemas.microsoft.com/office/drawing/2014/main" id="{21D2599E-7AEB-B0F5-1883-C0B94E1C9692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434 €</a:t>
                </a:r>
              </a:p>
            </p:txBody>
          </p:sp>
        </p:grpSp>
        <p:sp>
          <p:nvSpPr>
            <p:cNvPr id="1137" name="Diagrama de flujo: retraso 1136">
              <a:extLst>
                <a:ext uri="{FF2B5EF4-FFF2-40B4-BE49-F238E27FC236}">
                  <a16:creationId xmlns:a16="http://schemas.microsoft.com/office/drawing/2014/main" id="{80892A6C-E792-01E8-57A6-21847103BDB0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8" name="Arc 167-" hidden="1">
              <a:extLst>
                <a:ext uri="{FF2B5EF4-FFF2-40B4-BE49-F238E27FC236}">
                  <a16:creationId xmlns:a16="http://schemas.microsoft.com/office/drawing/2014/main" id="{FA756472-DEF1-61FD-52FE-379ABC49A1F6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CuadroTexto 1138">
              <a:extLst>
                <a:ext uri="{FF2B5EF4-FFF2-40B4-BE49-F238E27FC236}">
                  <a16:creationId xmlns:a16="http://schemas.microsoft.com/office/drawing/2014/main" id="{DCFD0D78-CEBF-4D9B-C145-F7B4DA39A88A}"/>
                </a:ext>
              </a:extLst>
            </p:cNvPr>
            <p:cNvSpPr txBox="1"/>
            <p:nvPr/>
          </p:nvSpPr>
          <p:spPr>
            <a:xfrm>
              <a:off x="2075867" y="3564130"/>
              <a:ext cx="417816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13%</a:t>
              </a:r>
            </a:p>
          </p:txBody>
        </p:sp>
        <p:sp>
          <p:nvSpPr>
            <p:cNvPr id="1140" name="CuadroTexto 1139">
              <a:extLst>
                <a:ext uri="{FF2B5EF4-FFF2-40B4-BE49-F238E27FC236}">
                  <a16:creationId xmlns:a16="http://schemas.microsoft.com/office/drawing/2014/main" id="{8529A45F-E405-FB72-F04B-F0FDA55621F9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41" name="Arc 167+">
              <a:extLst>
                <a:ext uri="{FF2B5EF4-FFF2-40B4-BE49-F238E27FC236}">
                  <a16:creationId xmlns:a16="http://schemas.microsoft.com/office/drawing/2014/main" id="{B9F4476A-3CA0-8FF6-6124-47D13C703D94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4" name="Grupo 1143">
            <a:extLst>
              <a:ext uri="{FF2B5EF4-FFF2-40B4-BE49-F238E27FC236}">
                <a16:creationId xmlns:a16="http://schemas.microsoft.com/office/drawing/2014/main" id="{61ED3673-5E0D-70B9-6BA6-D14901FEB022}"/>
              </a:ext>
            </a:extLst>
          </p:cNvPr>
          <p:cNvGrpSpPr/>
          <p:nvPr/>
        </p:nvGrpSpPr>
        <p:grpSpPr>
          <a:xfrm>
            <a:off x="2960000" y="4202359"/>
            <a:ext cx="1448380" cy="1485911"/>
            <a:chOff x="1538359" y="2239282"/>
            <a:chExt cx="1448380" cy="1485911"/>
          </a:xfrm>
        </p:grpSpPr>
        <p:grpSp>
          <p:nvGrpSpPr>
            <p:cNvPr id="1145" name="Grupo 1144">
              <a:extLst>
                <a:ext uri="{FF2B5EF4-FFF2-40B4-BE49-F238E27FC236}">
                  <a16:creationId xmlns:a16="http://schemas.microsoft.com/office/drawing/2014/main" id="{33BDB6B8-04EB-7FA4-3913-7613ED4081C9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51" name="Arc 167">
                <a:extLst>
                  <a:ext uri="{FF2B5EF4-FFF2-40B4-BE49-F238E27FC236}">
                    <a16:creationId xmlns:a16="http://schemas.microsoft.com/office/drawing/2014/main" id="{BAFAAB80-14CD-6387-3322-53EF3DC2D35E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2" name="Elipse 1151">
                <a:extLst>
                  <a:ext uri="{FF2B5EF4-FFF2-40B4-BE49-F238E27FC236}">
                    <a16:creationId xmlns:a16="http://schemas.microsoft.com/office/drawing/2014/main" id="{E6A9B50C-69D7-A7C9-DB52-F5AEA06737FA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434 €</a:t>
                </a:r>
              </a:p>
            </p:txBody>
          </p:sp>
        </p:grpSp>
        <p:sp>
          <p:nvSpPr>
            <p:cNvPr id="1146" name="Diagrama de flujo: retraso 1145">
              <a:extLst>
                <a:ext uri="{FF2B5EF4-FFF2-40B4-BE49-F238E27FC236}">
                  <a16:creationId xmlns:a16="http://schemas.microsoft.com/office/drawing/2014/main" id="{BA61D0CB-91A3-A596-17E7-A23A7CFF072C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7" name="Arc 167-" hidden="1">
              <a:extLst>
                <a:ext uri="{FF2B5EF4-FFF2-40B4-BE49-F238E27FC236}">
                  <a16:creationId xmlns:a16="http://schemas.microsoft.com/office/drawing/2014/main" id="{BE6CAC98-4EB3-C285-ED77-ADB7CABAF2E2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CuadroTexto 1147">
              <a:extLst>
                <a:ext uri="{FF2B5EF4-FFF2-40B4-BE49-F238E27FC236}">
                  <a16:creationId xmlns:a16="http://schemas.microsoft.com/office/drawing/2014/main" id="{3BBEB836-4B6C-68A7-DDFE-6AA710FDD5A8}"/>
                </a:ext>
              </a:extLst>
            </p:cNvPr>
            <p:cNvSpPr txBox="1"/>
            <p:nvPr/>
          </p:nvSpPr>
          <p:spPr>
            <a:xfrm>
              <a:off x="2054050" y="3564130"/>
              <a:ext cx="461450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15%</a:t>
              </a:r>
            </a:p>
          </p:txBody>
        </p:sp>
        <p:sp>
          <p:nvSpPr>
            <p:cNvPr id="1149" name="CuadroTexto 1148">
              <a:extLst>
                <a:ext uri="{FF2B5EF4-FFF2-40B4-BE49-F238E27FC236}">
                  <a16:creationId xmlns:a16="http://schemas.microsoft.com/office/drawing/2014/main" id="{1AAAB8F9-99C9-8A11-206F-89C9D0C564FD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50" name="Arc 167+">
              <a:extLst>
                <a:ext uri="{FF2B5EF4-FFF2-40B4-BE49-F238E27FC236}">
                  <a16:creationId xmlns:a16="http://schemas.microsoft.com/office/drawing/2014/main" id="{3287BDA1-4700-D440-01F7-F12A75452508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53" name="Grupo 1152">
            <a:extLst>
              <a:ext uri="{FF2B5EF4-FFF2-40B4-BE49-F238E27FC236}">
                <a16:creationId xmlns:a16="http://schemas.microsoft.com/office/drawing/2014/main" id="{D8421551-8385-D985-A7F0-5EEA17C872E9}"/>
              </a:ext>
            </a:extLst>
          </p:cNvPr>
          <p:cNvGrpSpPr/>
          <p:nvPr/>
        </p:nvGrpSpPr>
        <p:grpSpPr>
          <a:xfrm>
            <a:off x="4850782" y="4202359"/>
            <a:ext cx="1448380" cy="1485911"/>
            <a:chOff x="1538359" y="2239282"/>
            <a:chExt cx="1448380" cy="1485911"/>
          </a:xfrm>
        </p:grpSpPr>
        <p:grpSp>
          <p:nvGrpSpPr>
            <p:cNvPr id="1154" name="Grupo 1153">
              <a:extLst>
                <a:ext uri="{FF2B5EF4-FFF2-40B4-BE49-F238E27FC236}">
                  <a16:creationId xmlns:a16="http://schemas.microsoft.com/office/drawing/2014/main" id="{8E772429-7995-C9BF-F86A-809D10BA401A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60" name="Arc 167">
                <a:extLst>
                  <a:ext uri="{FF2B5EF4-FFF2-40B4-BE49-F238E27FC236}">
                    <a16:creationId xmlns:a16="http://schemas.microsoft.com/office/drawing/2014/main" id="{106D234A-7E71-8B94-1024-8E2F2D16592D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1" name="Elipse 1160">
                <a:extLst>
                  <a:ext uri="{FF2B5EF4-FFF2-40B4-BE49-F238E27FC236}">
                    <a16:creationId xmlns:a16="http://schemas.microsoft.com/office/drawing/2014/main" id="{819B48C2-D89B-F61C-3D7B-1312DBBFCA62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297 €</a:t>
                </a:r>
              </a:p>
            </p:txBody>
          </p:sp>
        </p:grpSp>
        <p:sp>
          <p:nvSpPr>
            <p:cNvPr id="1155" name="Diagrama de flujo: retraso 1154">
              <a:extLst>
                <a:ext uri="{FF2B5EF4-FFF2-40B4-BE49-F238E27FC236}">
                  <a16:creationId xmlns:a16="http://schemas.microsoft.com/office/drawing/2014/main" id="{0E84B1A8-2B1B-0AC1-A956-EDF477D1161C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6" name="Arc 167-" hidden="1">
              <a:extLst>
                <a:ext uri="{FF2B5EF4-FFF2-40B4-BE49-F238E27FC236}">
                  <a16:creationId xmlns:a16="http://schemas.microsoft.com/office/drawing/2014/main" id="{8573820A-3EB1-F70B-0201-F38625F462AB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CuadroTexto 1156">
              <a:extLst>
                <a:ext uri="{FF2B5EF4-FFF2-40B4-BE49-F238E27FC236}">
                  <a16:creationId xmlns:a16="http://schemas.microsoft.com/office/drawing/2014/main" id="{95291AA1-38AD-8393-F2ED-ADA5F34AB96C}"/>
                </a:ext>
              </a:extLst>
            </p:cNvPr>
            <p:cNvSpPr txBox="1"/>
            <p:nvPr/>
          </p:nvSpPr>
          <p:spPr>
            <a:xfrm>
              <a:off x="2060400" y="3564130"/>
              <a:ext cx="461450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22%</a:t>
              </a:r>
            </a:p>
          </p:txBody>
        </p:sp>
        <p:sp>
          <p:nvSpPr>
            <p:cNvPr id="1158" name="CuadroTexto 1157">
              <a:extLst>
                <a:ext uri="{FF2B5EF4-FFF2-40B4-BE49-F238E27FC236}">
                  <a16:creationId xmlns:a16="http://schemas.microsoft.com/office/drawing/2014/main" id="{1F9D1BB5-038B-A821-04F7-11F4EE268F2B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59" name="Arc 167+">
              <a:extLst>
                <a:ext uri="{FF2B5EF4-FFF2-40B4-BE49-F238E27FC236}">
                  <a16:creationId xmlns:a16="http://schemas.microsoft.com/office/drawing/2014/main" id="{4D61D40D-C291-0999-5720-F3D47A69DD2A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2" name="Grupo 1161">
            <a:extLst>
              <a:ext uri="{FF2B5EF4-FFF2-40B4-BE49-F238E27FC236}">
                <a16:creationId xmlns:a16="http://schemas.microsoft.com/office/drawing/2014/main" id="{D97AB367-809B-278B-9F20-267DD4924D8D}"/>
              </a:ext>
            </a:extLst>
          </p:cNvPr>
          <p:cNvGrpSpPr/>
          <p:nvPr/>
        </p:nvGrpSpPr>
        <p:grpSpPr>
          <a:xfrm>
            <a:off x="6741564" y="4202359"/>
            <a:ext cx="1448380" cy="1485911"/>
            <a:chOff x="1538359" y="2239282"/>
            <a:chExt cx="1448380" cy="1485911"/>
          </a:xfrm>
        </p:grpSpPr>
        <p:grpSp>
          <p:nvGrpSpPr>
            <p:cNvPr id="1163" name="Grupo 1162">
              <a:extLst>
                <a:ext uri="{FF2B5EF4-FFF2-40B4-BE49-F238E27FC236}">
                  <a16:creationId xmlns:a16="http://schemas.microsoft.com/office/drawing/2014/main" id="{9F3B78A1-E767-8187-2218-8BEB74D0FB2E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69" name="Arc 167">
                <a:extLst>
                  <a:ext uri="{FF2B5EF4-FFF2-40B4-BE49-F238E27FC236}">
                    <a16:creationId xmlns:a16="http://schemas.microsoft.com/office/drawing/2014/main" id="{DC1B87F4-973A-A378-B733-82B9930DD2A4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0" name="Elipse 1169">
                <a:extLst>
                  <a:ext uri="{FF2B5EF4-FFF2-40B4-BE49-F238E27FC236}">
                    <a16:creationId xmlns:a16="http://schemas.microsoft.com/office/drawing/2014/main" id="{9A25C91F-57FD-D559-AC59-5B9FED20A660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263 €</a:t>
                </a:r>
              </a:p>
            </p:txBody>
          </p:sp>
        </p:grpSp>
        <p:sp>
          <p:nvSpPr>
            <p:cNvPr id="1164" name="Diagrama de flujo: retraso 1163">
              <a:extLst>
                <a:ext uri="{FF2B5EF4-FFF2-40B4-BE49-F238E27FC236}">
                  <a16:creationId xmlns:a16="http://schemas.microsoft.com/office/drawing/2014/main" id="{1FA4AA8D-97AB-0B02-2B48-DA4E513B762A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5" name="Arc 167-" hidden="1">
              <a:extLst>
                <a:ext uri="{FF2B5EF4-FFF2-40B4-BE49-F238E27FC236}">
                  <a16:creationId xmlns:a16="http://schemas.microsoft.com/office/drawing/2014/main" id="{7F8A0A1E-A3C8-BA12-F93C-7834A645BDD2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6" name="CuadroTexto 1165">
              <a:extLst>
                <a:ext uri="{FF2B5EF4-FFF2-40B4-BE49-F238E27FC236}">
                  <a16:creationId xmlns:a16="http://schemas.microsoft.com/office/drawing/2014/main" id="{855AACC7-4492-DBA7-07B4-E1FFA5FAF74D}"/>
                </a:ext>
              </a:extLst>
            </p:cNvPr>
            <p:cNvSpPr txBox="1"/>
            <p:nvPr/>
          </p:nvSpPr>
          <p:spPr>
            <a:xfrm>
              <a:off x="2060400" y="3564130"/>
              <a:ext cx="461450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19%</a:t>
              </a:r>
            </a:p>
          </p:txBody>
        </p:sp>
        <p:sp>
          <p:nvSpPr>
            <p:cNvPr id="1167" name="CuadroTexto 1166">
              <a:extLst>
                <a:ext uri="{FF2B5EF4-FFF2-40B4-BE49-F238E27FC236}">
                  <a16:creationId xmlns:a16="http://schemas.microsoft.com/office/drawing/2014/main" id="{B5086EE5-1A1B-3AEC-394D-37B63045C088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68" name="Arc 167+">
              <a:extLst>
                <a:ext uri="{FF2B5EF4-FFF2-40B4-BE49-F238E27FC236}">
                  <a16:creationId xmlns:a16="http://schemas.microsoft.com/office/drawing/2014/main" id="{A714CCF4-A759-297D-AE57-59E4786ADCBF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1" name="Grupo 1170">
            <a:extLst>
              <a:ext uri="{FF2B5EF4-FFF2-40B4-BE49-F238E27FC236}">
                <a16:creationId xmlns:a16="http://schemas.microsoft.com/office/drawing/2014/main" id="{A090B2F7-FE71-0E80-4D24-50D737FA543F}"/>
              </a:ext>
            </a:extLst>
          </p:cNvPr>
          <p:cNvGrpSpPr/>
          <p:nvPr/>
        </p:nvGrpSpPr>
        <p:grpSpPr>
          <a:xfrm>
            <a:off x="8632346" y="4202359"/>
            <a:ext cx="1448380" cy="1485911"/>
            <a:chOff x="1538359" y="2239282"/>
            <a:chExt cx="1448380" cy="1485911"/>
          </a:xfrm>
        </p:grpSpPr>
        <p:grpSp>
          <p:nvGrpSpPr>
            <p:cNvPr id="1172" name="Grupo 1171">
              <a:extLst>
                <a:ext uri="{FF2B5EF4-FFF2-40B4-BE49-F238E27FC236}">
                  <a16:creationId xmlns:a16="http://schemas.microsoft.com/office/drawing/2014/main" id="{A76FB436-826C-9B20-4358-942B4A04800A}"/>
                </a:ext>
              </a:extLst>
            </p:cNvPr>
            <p:cNvGrpSpPr/>
            <p:nvPr/>
          </p:nvGrpSpPr>
          <p:grpSpPr>
            <a:xfrm rot="5400000">
              <a:off x="1538647" y="2238994"/>
              <a:ext cx="1447804" cy="1448380"/>
              <a:chOff x="1732592" y="2066756"/>
              <a:chExt cx="1940750" cy="1941522"/>
            </a:xfrm>
          </p:grpSpPr>
          <p:sp>
            <p:nvSpPr>
              <p:cNvPr id="1178" name="Arc 167">
                <a:extLst>
                  <a:ext uri="{FF2B5EF4-FFF2-40B4-BE49-F238E27FC236}">
                    <a16:creationId xmlns:a16="http://schemas.microsoft.com/office/drawing/2014/main" id="{07AF7A23-5AAB-ADD1-7DD9-FE872903BE48}"/>
                  </a:ext>
                </a:extLst>
              </p:cNvPr>
              <p:cNvSpPr/>
              <p:nvPr/>
            </p:nvSpPr>
            <p:spPr>
              <a:xfrm rot="5400000">
                <a:off x="1732592" y="2066756"/>
                <a:ext cx="1940750" cy="1940750"/>
              </a:xfrm>
              <a:prstGeom prst="arc">
                <a:avLst>
                  <a:gd name="adj1" fmla="val 8703606"/>
                  <a:gd name="adj2" fmla="val 2094665"/>
                </a:avLst>
              </a:prstGeom>
              <a:ln w="23177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9" name="Elipse 1178">
                <a:extLst>
                  <a:ext uri="{FF2B5EF4-FFF2-40B4-BE49-F238E27FC236}">
                    <a16:creationId xmlns:a16="http://schemas.microsoft.com/office/drawing/2014/main" id="{D86FB443-AD4A-AE30-D973-70B2BA7A02CA}"/>
                  </a:ext>
                </a:extLst>
              </p:cNvPr>
              <p:cNvSpPr/>
              <p:nvPr/>
            </p:nvSpPr>
            <p:spPr>
              <a:xfrm rot="16200000">
                <a:off x="1736402" y="2071338"/>
                <a:ext cx="1936940" cy="1936940"/>
              </a:xfrm>
              <a:prstGeom prst="ellipse">
                <a:avLst/>
              </a:prstGeom>
              <a:solidFill>
                <a:schemeClr val="tx1">
                  <a:lumMod val="9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s-ES" sz="2400" b="1" dirty="0"/>
                  <a:t>224 €</a:t>
                </a:r>
              </a:p>
            </p:txBody>
          </p:sp>
        </p:grpSp>
        <p:sp>
          <p:nvSpPr>
            <p:cNvPr id="1173" name="Diagrama de flujo: retraso 1172">
              <a:extLst>
                <a:ext uri="{FF2B5EF4-FFF2-40B4-BE49-F238E27FC236}">
                  <a16:creationId xmlns:a16="http://schemas.microsoft.com/office/drawing/2014/main" id="{57A7EAC7-A8C0-AC8A-5366-912BB64CA070}"/>
                </a:ext>
              </a:extLst>
            </p:cNvPr>
            <p:cNvSpPr/>
            <p:nvPr/>
          </p:nvSpPr>
          <p:spPr>
            <a:xfrm rot="16200000">
              <a:off x="2079879" y="3266465"/>
              <a:ext cx="365340" cy="55211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4" name="Arc 167-" hidden="1">
              <a:extLst>
                <a:ext uri="{FF2B5EF4-FFF2-40B4-BE49-F238E27FC236}">
                  <a16:creationId xmlns:a16="http://schemas.microsoft.com/office/drawing/2014/main" id="{D95FAA7E-12B5-C368-A589-9CFE53E778F0}"/>
                </a:ext>
              </a:extLst>
            </p:cNvPr>
            <p:cNvSpPr/>
            <p:nvPr/>
          </p:nvSpPr>
          <p:spPr>
            <a:xfrm rot="10800000">
              <a:off x="1598576" y="2299387"/>
              <a:ext cx="1327948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FF000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CuadroTexto 1174">
              <a:extLst>
                <a:ext uri="{FF2B5EF4-FFF2-40B4-BE49-F238E27FC236}">
                  <a16:creationId xmlns:a16="http://schemas.microsoft.com/office/drawing/2014/main" id="{BCAB6EC3-DF49-372B-0D51-6A03680E1753}"/>
                </a:ext>
              </a:extLst>
            </p:cNvPr>
            <p:cNvSpPr txBox="1"/>
            <p:nvPr/>
          </p:nvSpPr>
          <p:spPr>
            <a:xfrm>
              <a:off x="2080571" y="3564130"/>
              <a:ext cx="383008" cy="13335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r>
                <a:rPr lang="es-ES" dirty="0"/>
                <a:t>9%</a:t>
              </a:r>
            </a:p>
          </p:txBody>
        </p:sp>
        <p:sp>
          <p:nvSpPr>
            <p:cNvPr id="1176" name="CuadroTexto 1175">
              <a:extLst>
                <a:ext uri="{FF2B5EF4-FFF2-40B4-BE49-F238E27FC236}">
                  <a16:creationId xmlns:a16="http://schemas.microsoft.com/office/drawing/2014/main" id="{0F2DD704-A3B8-A50C-BC79-21A19CBF9A89}"/>
                </a:ext>
              </a:extLst>
            </p:cNvPr>
            <p:cNvSpPr txBox="1"/>
            <p:nvPr/>
          </p:nvSpPr>
          <p:spPr>
            <a:xfrm flipH="1">
              <a:off x="2006963" y="3378160"/>
              <a:ext cx="492125" cy="21544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s-ES"/>
              </a:defPPr>
              <a:lvl1pPr algn="ctr" defTabSz="720000">
                <a:defRPr sz="800"/>
              </a:lvl1pPr>
            </a:lstStyle>
            <a:p>
              <a:r>
                <a:rPr lang="en-US" spc="-100" dirty="0"/>
                <a:t>Var 25/24</a:t>
              </a:r>
            </a:p>
          </p:txBody>
        </p:sp>
        <p:sp>
          <p:nvSpPr>
            <p:cNvPr id="1177" name="Arc 167+">
              <a:extLst>
                <a:ext uri="{FF2B5EF4-FFF2-40B4-BE49-F238E27FC236}">
                  <a16:creationId xmlns:a16="http://schemas.microsoft.com/office/drawing/2014/main" id="{E5CE5263-A5A5-6AC7-1E54-34AC8113CA7B}"/>
                </a:ext>
              </a:extLst>
            </p:cNvPr>
            <p:cNvSpPr/>
            <p:nvPr/>
          </p:nvSpPr>
          <p:spPr>
            <a:xfrm rot="10800000" flipH="1">
              <a:off x="1595295" y="2299387"/>
              <a:ext cx="1328400" cy="1327948"/>
            </a:xfrm>
            <a:prstGeom prst="arc">
              <a:avLst>
                <a:gd name="adj1" fmla="val 8414279"/>
                <a:gd name="adj2" fmla="val 15586882"/>
              </a:avLst>
            </a:prstGeom>
            <a:ln w="117475" cap="sq">
              <a:solidFill>
                <a:srgbClr val="00B050"/>
              </a:solidFill>
              <a:headEnd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80" name="CuadroTexto 1179">
            <a:extLst>
              <a:ext uri="{FF2B5EF4-FFF2-40B4-BE49-F238E27FC236}">
                <a16:creationId xmlns:a16="http://schemas.microsoft.com/office/drawing/2014/main" id="{EA0B1C3E-E143-C274-1E33-DB9AE56F5FEC}"/>
              </a:ext>
            </a:extLst>
          </p:cNvPr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Con4</a:t>
            </a:r>
          </a:p>
        </p:txBody>
      </p:sp>
      <p:pic>
        <p:nvPicPr>
          <p:cNvPr id="7" name="Imagen 47">
            <a:extLst>
              <a:ext uri="{FF2B5EF4-FFF2-40B4-BE49-F238E27FC236}">
                <a16:creationId xmlns:a16="http://schemas.microsoft.com/office/drawing/2014/main" id="{F1FBAADB-8E46-6422-0B3F-A37FF30A4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512" y="1524657"/>
            <a:ext cx="1120218" cy="1089012"/>
          </a:xfrm>
          <a:prstGeom prst="rect">
            <a:avLst/>
          </a:prstGeom>
          <a:effectLst/>
        </p:spPr>
      </p:pic>
      <p:pic>
        <p:nvPicPr>
          <p:cNvPr id="8" name="Imagen 48">
            <a:extLst>
              <a:ext uri="{FF2B5EF4-FFF2-40B4-BE49-F238E27FC236}">
                <a16:creationId xmlns:a16="http://schemas.microsoft.com/office/drawing/2014/main" id="{9CE64463-B265-67EE-3D11-354980434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8429" y="3790911"/>
            <a:ext cx="1050124" cy="1064430"/>
          </a:xfrm>
          <a:prstGeom prst="rect">
            <a:avLst/>
          </a:prstGeom>
          <a:effectLst/>
        </p:spPr>
      </p:pic>
      <p:pic>
        <p:nvPicPr>
          <p:cNvPr id="9" name="Imagen 49">
            <a:extLst>
              <a:ext uri="{FF2B5EF4-FFF2-40B4-BE49-F238E27FC236}">
                <a16:creationId xmlns:a16="http://schemas.microsoft.com/office/drawing/2014/main" id="{4A82A247-8C0E-33CB-E4F5-4A6348495A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344" y="1669585"/>
            <a:ext cx="1050124" cy="938344"/>
          </a:xfrm>
          <a:prstGeom prst="rect">
            <a:avLst/>
          </a:prstGeom>
          <a:effectLst/>
        </p:spPr>
      </p:pic>
      <p:pic>
        <p:nvPicPr>
          <p:cNvPr id="12" name="Imagen 50">
            <a:extLst>
              <a:ext uri="{FF2B5EF4-FFF2-40B4-BE49-F238E27FC236}">
                <a16:creationId xmlns:a16="http://schemas.microsoft.com/office/drawing/2014/main" id="{4CD37545-27D4-69FB-6282-FE970D8E2F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271" y="3942372"/>
            <a:ext cx="1050124" cy="856440"/>
          </a:xfrm>
          <a:prstGeom prst="rect">
            <a:avLst/>
          </a:prstGeom>
          <a:effectLst/>
        </p:spPr>
      </p:pic>
      <p:pic>
        <p:nvPicPr>
          <p:cNvPr id="13" name="Imagen 51">
            <a:extLst>
              <a:ext uri="{FF2B5EF4-FFF2-40B4-BE49-F238E27FC236}">
                <a16:creationId xmlns:a16="http://schemas.microsoft.com/office/drawing/2014/main" id="{F8C6E11C-0D76-FAFD-51E2-6CFB6B9941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766" y="3868388"/>
            <a:ext cx="970994" cy="856442"/>
          </a:xfrm>
          <a:prstGeom prst="rect">
            <a:avLst/>
          </a:prstGeom>
          <a:effectLst/>
        </p:spPr>
      </p:pic>
      <p:pic>
        <p:nvPicPr>
          <p:cNvPr id="14" name="Imagen 52">
            <a:extLst>
              <a:ext uri="{FF2B5EF4-FFF2-40B4-BE49-F238E27FC236}">
                <a16:creationId xmlns:a16="http://schemas.microsoft.com/office/drawing/2014/main" id="{1463F9E6-D8F0-5B81-EDDC-0969F14779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676" y="1658422"/>
            <a:ext cx="908594" cy="856440"/>
          </a:xfrm>
          <a:prstGeom prst="rect">
            <a:avLst/>
          </a:prstGeom>
          <a:effectLst/>
        </p:spPr>
      </p:pic>
      <p:pic>
        <p:nvPicPr>
          <p:cNvPr id="15" name="Imagen 53">
            <a:extLst>
              <a:ext uri="{FF2B5EF4-FFF2-40B4-BE49-F238E27FC236}">
                <a16:creationId xmlns:a16="http://schemas.microsoft.com/office/drawing/2014/main" id="{26D7BDE4-9F02-9C09-0B70-D9E05CC622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5972" y="1446188"/>
            <a:ext cx="1112866" cy="1134634"/>
          </a:xfrm>
          <a:prstGeom prst="rect">
            <a:avLst/>
          </a:prstGeom>
          <a:effectLst/>
        </p:spPr>
      </p:pic>
      <p:pic>
        <p:nvPicPr>
          <p:cNvPr id="16" name="Imagen 54">
            <a:extLst>
              <a:ext uri="{FF2B5EF4-FFF2-40B4-BE49-F238E27FC236}">
                <a16:creationId xmlns:a16="http://schemas.microsoft.com/office/drawing/2014/main" id="{93BA85FD-7148-EDDC-2B3E-DB66D82EDE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184" y="1664117"/>
            <a:ext cx="869036" cy="846390"/>
          </a:xfrm>
          <a:prstGeom prst="rect">
            <a:avLst/>
          </a:prstGeom>
          <a:effectLst/>
        </p:spPr>
      </p:pic>
      <p:pic>
        <p:nvPicPr>
          <p:cNvPr id="3" name="Imagen 45">
            <a:extLst>
              <a:ext uri="{FF2B5EF4-FFF2-40B4-BE49-F238E27FC236}">
                <a16:creationId xmlns:a16="http://schemas.microsoft.com/office/drawing/2014/main" id="{58F7BD42-C0ED-BF5C-2FCE-417D2FBF28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88" y="3827437"/>
            <a:ext cx="921883" cy="9383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1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 hidden="1"/>
          <p:cNvSpPr txBox="1"/>
          <p:nvPr/>
        </p:nvSpPr>
        <p:spPr>
          <a:xfrm>
            <a:off x="4066378" y="4848687"/>
            <a:ext cx="42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consumo en Europa</a:t>
            </a:r>
            <a:endParaRPr lang="es-ES" sz="2400" b="1" dirty="0">
              <a:solidFill>
                <a:srgbClr val="676C6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Con0</a:t>
            </a:r>
          </a:p>
        </p:txBody>
      </p:sp>
      <p:pic>
        <p:nvPicPr>
          <p:cNvPr id="13" name="Imagen 1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0" y="179141"/>
            <a:ext cx="1855680" cy="459328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184FD89-B9ED-DB6C-9D6B-2F70C0342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ASPECTOS GENERALES</a:t>
            </a: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A5CEC77B-A092-385F-210C-1AFD003C27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5CC7D7-6716-2B59-E702-FCA4D95E1D3B}"/>
              </a:ext>
            </a:extLst>
          </p:cNvPr>
          <p:cNvCxnSpPr>
            <a:cxnSpLocks/>
          </p:cNvCxnSpPr>
          <p:nvPr/>
        </p:nvCxnSpPr>
        <p:spPr>
          <a:xfrm>
            <a:off x="7572355" y="4527241"/>
            <a:ext cx="2775809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14F7BB-5ED7-8E15-A14C-24BBD9A13650}"/>
              </a:ext>
            </a:extLst>
          </p:cNvPr>
          <p:cNvCxnSpPr>
            <a:cxnSpLocks/>
          </p:cNvCxnSpPr>
          <p:nvPr/>
        </p:nvCxnSpPr>
        <p:spPr>
          <a:xfrm>
            <a:off x="7556051" y="4527241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230883-697E-14DA-52A5-6928E8B1A3A3}"/>
              </a:ext>
            </a:extLst>
          </p:cNvPr>
          <p:cNvCxnSpPr>
            <a:cxnSpLocks/>
          </p:cNvCxnSpPr>
          <p:nvPr/>
        </p:nvCxnSpPr>
        <p:spPr>
          <a:xfrm>
            <a:off x="9332330" y="4527241"/>
            <a:ext cx="1015834" cy="0"/>
          </a:xfrm>
          <a:prstGeom prst="line">
            <a:avLst/>
          </a:prstGeom>
          <a:ln w="336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333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-0.05521 4.81481E-6 " pathEditMode="relative" rAng="0" ptsTypes="AA" p14:bounceEnd="50000">
                                          <p:cBhvr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333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05404 4.81481E-6 " pathEditMode="relative" rAng="0" ptsTypes="AA" p14:bounceEnd="50000">
                                          <p:cBhvr>
                                            <p:cTn id="22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333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81481E-6 L -0.05521 4.81481E-6 " pathEditMode="relative" rAng="0" ptsTypes="AA">
                                          <p:cBhvr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6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333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05404 4.81481E-6 " pathEditMode="relative" rAng="0" ptsTypes="AA">
                                          <p:cBhvr>
                                            <p:cTn id="22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Personalizado 61">
      <a:dk1>
        <a:srgbClr val="FFFFFF"/>
      </a:dk1>
      <a:lt1>
        <a:srgbClr val="38799A"/>
      </a:lt1>
      <a:dk2>
        <a:srgbClr val="FFFFFF"/>
      </a:dk2>
      <a:lt2>
        <a:srgbClr val="DC5A7D"/>
      </a:lt2>
      <a:accent1>
        <a:srgbClr val="DC5A7D"/>
      </a:accent1>
      <a:accent2>
        <a:srgbClr val="4D9FD7"/>
      </a:accent2>
      <a:accent3>
        <a:srgbClr val="7CBCB7"/>
      </a:accent3>
      <a:accent4>
        <a:srgbClr val="F0CF48"/>
      </a:accent4>
      <a:accent5>
        <a:srgbClr val="95B014"/>
      </a:accent5>
      <a:accent6>
        <a:srgbClr val="D77F3B"/>
      </a:accent6>
      <a:hlink>
        <a:srgbClr val="FFFFFF"/>
      </a:hlink>
      <a:folHlink>
        <a:srgbClr val="FFFFFF"/>
      </a:folHlink>
    </a:clrScheme>
    <a:fontScheme name="Cetelem">
      <a:majorFont>
        <a:latin typeface="BNPP Sans"/>
        <a:ea typeface=""/>
        <a:cs typeface=""/>
      </a:majorFont>
      <a:minorFont>
        <a:latin typeface="BNPP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10000"/>
      </a:bodyPr>
      <a:lstStyle>
        <a:defPPr algn="l">
          <a:defRPr dirty="0" smtClean="0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117561</TotalTime>
  <Words>2664</Words>
  <Application>Microsoft Office PowerPoint</Application>
  <PresentationFormat>Panorámica</PresentationFormat>
  <Paragraphs>949</Paragraphs>
  <Slides>36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BNPP Sans</vt:lpstr>
      <vt:lpstr>BNPP Sans Light</vt:lpstr>
      <vt:lpstr>Arial</vt:lpstr>
      <vt:lpstr>Calibri</vt:lpstr>
      <vt:lpstr>Helvetica</vt:lpstr>
      <vt:lpstr>Diseño personalizado</vt:lpstr>
      <vt:lpstr>Presentación de PowerPoint</vt:lpstr>
      <vt:lpstr>Barómetro mensual. Percepción situación general y personal</vt:lpstr>
      <vt:lpstr>Barómetro mensual. Percepción futura</vt:lpstr>
      <vt:lpstr>Barómetro mensual. Ahorro</vt:lpstr>
      <vt:lpstr>Productos comprados en los últimos 12 meses. Año 2023 y 2024 </vt:lpstr>
      <vt:lpstr>Gasto realizado productos en general. 2023 y 2024 </vt:lpstr>
      <vt:lpstr>Intención de compra productos en general 2024 y 2025</vt:lpstr>
      <vt:lpstr>Intención de gasto por sectores</vt:lpstr>
      <vt:lpstr>ASPECTOS GENERALES</vt:lpstr>
      <vt:lpstr>Canal preferido de compra y Aspectos más valorados de cada tipo de canal</vt:lpstr>
      <vt:lpstr>Financiación como alternativa de pago</vt:lpstr>
      <vt:lpstr>EL IMPACTO DE LA INTELIGENCIA ARTIFICIAL EN EL CONSUMO</vt:lpstr>
      <vt:lpstr>Impacto e implementación de la IA en el proceso de compra</vt:lpstr>
      <vt:lpstr>Ofertas de las empresas basadas en IA</vt:lpstr>
      <vt:lpstr>Chatbot y confianza en las decisiones basadas en IA</vt:lpstr>
      <vt:lpstr>Preocupaciones sobre el impacto de la IA </vt:lpstr>
      <vt:lpstr>Percepción sobre el futuro de la IA</vt:lpstr>
      <vt:lpstr>SECTORES</vt:lpstr>
      <vt:lpstr>Electro y Tecnología. Compra e importe medio gastado</vt:lpstr>
      <vt:lpstr>Electro y Tecnología. Canal de compra y motivos elección</vt:lpstr>
      <vt:lpstr>Electro y Tecnología. Intención de compra</vt:lpstr>
      <vt:lpstr>Mueble, decoración y complementos. Compra e importe medio gastado</vt:lpstr>
      <vt:lpstr>Muebles y complementos. Canal de compra y motivos elección</vt:lpstr>
      <vt:lpstr>Mueble, decoración y complementos. Intención de compra</vt:lpstr>
      <vt:lpstr>Descanso. Compra e importe medio gastado</vt:lpstr>
      <vt:lpstr>Descanso. Canal de compra y motivos elección</vt:lpstr>
      <vt:lpstr>Descanso. Intención de compra</vt:lpstr>
      <vt:lpstr>Reformas. Compra e importe medio gastado</vt:lpstr>
      <vt:lpstr>Reformas. Intención de compra</vt:lpstr>
      <vt:lpstr>Dispositivos móviles. Compra e importe medio gastado</vt:lpstr>
      <vt:lpstr>Dispositivos móviles. Canal de compra y motivos elección</vt:lpstr>
      <vt:lpstr>Dispositivos móviles. Intención de compra</vt:lpstr>
      <vt:lpstr>Gaming. Compra e importe medio gastado</vt:lpstr>
      <vt:lpstr>Gaming. Canal de compra y motivos elección</vt:lpstr>
      <vt:lpstr>Gaming. Intención de compra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SOPEÑA</dc:creator>
  <cp:lastModifiedBy>Liliana MARSAN FORNIS</cp:lastModifiedBy>
  <cp:revision>2051</cp:revision>
  <cp:lastPrinted>2018-04-11T16:59:59Z</cp:lastPrinted>
  <dcterms:created xsi:type="dcterms:W3CDTF">2017-02-18T23:04:17Z</dcterms:created>
  <dcterms:modified xsi:type="dcterms:W3CDTF">2024-10-22T16:44:06Z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2024-10-21T09:52:03Z</vt:lpwstr>
  </property>
  <property fmtid="{D5CDD505-2E9C-101B-9397-08002B2CF9AE}" pid="4" name="MSIP_Label_8ffbc0b8-e97b-47d1-beac-cb0955d66f3b_Method">
    <vt:lpwstr>Privileged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35ea67e2-8259-483b-aff2-f40c103fc6dd</vt:lpwstr>
  </property>
  <property fmtid="{D5CDD505-2E9C-101B-9397-08002B2CF9AE}" pid="8" name="MSIP_Label_8ffbc0b8-e97b-47d1-beac-cb0955d66f3b_ContentBits">
    <vt:lpwstr>2</vt:lpwstr>
  </property>
  <property fmtid="{D5CDD505-2E9C-101B-9397-08002B2CF9AE}" pid="9" name="ClassificationContentMarkingFooterLocations">
    <vt:lpwstr>Diseño personalizado:8</vt:lpwstr>
  </property>
  <property fmtid="{D5CDD505-2E9C-101B-9397-08002B2CF9AE}" pid="10" name="ClassificationContentMarkingFooterText">
    <vt:lpwstr>Classification : Internal</vt:lpwstr>
  </property>
</Properties>
</file>